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73" r:id="rId3"/>
    <p:sldId id="257" r:id="rId4"/>
    <p:sldId id="259" r:id="rId5"/>
    <p:sldId id="260" r:id="rId6"/>
    <p:sldId id="261" r:id="rId7"/>
    <p:sldId id="262" r:id="rId8"/>
    <p:sldId id="263" r:id="rId9"/>
    <p:sldId id="272" r:id="rId10"/>
    <p:sldId id="274"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281" autoAdjust="0"/>
    <p:restoredTop sz="95000" autoAdjust="0"/>
  </p:normalViewPr>
  <p:slideViewPr>
    <p:cSldViewPr>
      <p:cViewPr varScale="1">
        <p:scale>
          <a:sx n="70" d="100"/>
          <a:sy n="70" d="100"/>
        </p:scale>
        <p:origin x="-1314"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NZ"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10F628D-F8AC-4579-BB47-52AF53595DFE}" type="datetimeFigureOut">
              <a:rPr lang="en-US" smtClean="0"/>
              <a:pPr/>
              <a:t>12/8/2010</a:t>
            </a:fld>
            <a:endParaRPr lang="en-NZ"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NZ"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NZ"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74342C1-D6E3-47A9-84F0-5D8EC641DA6C}" type="slidenum">
              <a:rPr lang="en-NZ" smtClean="0"/>
              <a:pPr/>
              <a:t>‹#›</a:t>
            </a:fld>
            <a:endParaRPr lang="en-NZ"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fld id="{174342C1-D6E3-47A9-84F0-5D8EC641DA6C}" type="slidenum">
              <a:rPr lang="en-NZ" smtClean="0"/>
              <a:pPr/>
              <a:t>1</a:t>
            </a:fld>
            <a:endParaRPr lang="en-NZ"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fld id="{174342C1-D6E3-47A9-84F0-5D8EC641DA6C}" type="slidenum">
              <a:rPr lang="en-NZ" smtClean="0"/>
              <a:pPr/>
              <a:t>3</a:t>
            </a:fld>
            <a:endParaRPr lang="en-NZ"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174342C1-D6E3-47A9-84F0-5D8EC641DA6C}" type="slidenum">
              <a:rPr lang="en-NZ" smtClean="0"/>
              <a:pPr/>
              <a:t>6</a:t>
            </a:fld>
            <a:endParaRPr lang="en-NZ"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NZ"/>
          </a:p>
        </p:txBody>
      </p:sp>
      <p:sp>
        <p:nvSpPr>
          <p:cNvPr id="4" name="Date Placeholder 3"/>
          <p:cNvSpPr>
            <a:spLocks noGrp="1"/>
          </p:cNvSpPr>
          <p:nvPr>
            <p:ph type="dt" sz="half" idx="10"/>
          </p:nvPr>
        </p:nvSpPr>
        <p:spPr/>
        <p:txBody>
          <a:bodyPr/>
          <a:lstStyle/>
          <a:p>
            <a:fld id="{75C82BB1-C66E-43BB-A4E3-34F524BDC872}" type="datetimeFigureOut">
              <a:rPr lang="en-US" smtClean="0"/>
              <a:pPr/>
              <a:t>12/8/2010</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DA155C32-A50A-4CF1-B6D6-F9AD4183EA0D}" type="slidenum">
              <a:rPr lang="en-NZ" smtClean="0"/>
              <a:pPr/>
              <a:t>‹#›</a:t>
            </a:fld>
            <a:endParaRPr lang="en-NZ" dirty="0"/>
          </a:p>
        </p:txBody>
      </p:sp>
    </p:spTree>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75C82BB1-C66E-43BB-A4E3-34F524BDC872}" type="datetimeFigureOut">
              <a:rPr lang="en-US" smtClean="0"/>
              <a:pPr/>
              <a:t>12/8/2010</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DA155C32-A50A-4CF1-B6D6-F9AD4183EA0D}" type="slidenum">
              <a:rPr lang="en-NZ" smtClean="0"/>
              <a:pPr/>
              <a:t>‹#›</a:t>
            </a:fld>
            <a:endParaRPr lang="en-NZ" dirty="0"/>
          </a:p>
        </p:txBody>
      </p:sp>
    </p:spTree>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75C82BB1-C66E-43BB-A4E3-34F524BDC872}" type="datetimeFigureOut">
              <a:rPr lang="en-US" smtClean="0"/>
              <a:pPr/>
              <a:t>12/8/2010</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DA155C32-A50A-4CF1-B6D6-F9AD4183EA0D}" type="slidenum">
              <a:rPr lang="en-NZ" smtClean="0"/>
              <a:pPr/>
              <a:t>‹#›</a:t>
            </a:fld>
            <a:endParaRPr lang="en-NZ" dirty="0"/>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75C82BB1-C66E-43BB-A4E3-34F524BDC872}" type="datetimeFigureOut">
              <a:rPr lang="en-US" smtClean="0"/>
              <a:pPr/>
              <a:t>12/8/2010</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DA155C32-A50A-4CF1-B6D6-F9AD4183EA0D}" type="slidenum">
              <a:rPr lang="en-NZ" smtClean="0"/>
              <a:pPr/>
              <a:t>‹#›</a:t>
            </a:fld>
            <a:endParaRPr lang="en-NZ" dirty="0"/>
          </a:p>
        </p:txBody>
      </p:sp>
    </p:spTree>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N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5C82BB1-C66E-43BB-A4E3-34F524BDC872}" type="datetimeFigureOut">
              <a:rPr lang="en-US" smtClean="0"/>
              <a:pPr/>
              <a:t>12/8/2010</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DA155C32-A50A-4CF1-B6D6-F9AD4183EA0D}" type="slidenum">
              <a:rPr lang="en-NZ" smtClean="0"/>
              <a:pPr/>
              <a:t>‹#›</a:t>
            </a:fld>
            <a:endParaRPr lang="en-NZ" dirty="0"/>
          </a:p>
        </p:txBody>
      </p:sp>
    </p:spTree>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Date Placeholder 4"/>
          <p:cNvSpPr>
            <a:spLocks noGrp="1"/>
          </p:cNvSpPr>
          <p:nvPr>
            <p:ph type="dt" sz="half" idx="10"/>
          </p:nvPr>
        </p:nvSpPr>
        <p:spPr/>
        <p:txBody>
          <a:bodyPr/>
          <a:lstStyle/>
          <a:p>
            <a:fld id="{75C82BB1-C66E-43BB-A4E3-34F524BDC872}" type="datetimeFigureOut">
              <a:rPr lang="en-US" smtClean="0"/>
              <a:pPr/>
              <a:t>12/8/2010</a:t>
            </a:fld>
            <a:endParaRPr lang="en-NZ" dirty="0"/>
          </a:p>
        </p:txBody>
      </p:sp>
      <p:sp>
        <p:nvSpPr>
          <p:cNvPr id="6" name="Footer Placeholder 5"/>
          <p:cNvSpPr>
            <a:spLocks noGrp="1"/>
          </p:cNvSpPr>
          <p:nvPr>
            <p:ph type="ftr" sz="quarter" idx="11"/>
          </p:nvPr>
        </p:nvSpPr>
        <p:spPr/>
        <p:txBody>
          <a:bodyPr/>
          <a:lstStyle/>
          <a:p>
            <a:endParaRPr lang="en-NZ" dirty="0"/>
          </a:p>
        </p:txBody>
      </p:sp>
      <p:sp>
        <p:nvSpPr>
          <p:cNvPr id="7" name="Slide Number Placeholder 6"/>
          <p:cNvSpPr>
            <a:spLocks noGrp="1"/>
          </p:cNvSpPr>
          <p:nvPr>
            <p:ph type="sldNum" sz="quarter" idx="12"/>
          </p:nvPr>
        </p:nvSpPr>
        <p:spPr/>
        <p:txBody>
          <a:bodyPr/>
          <a:lstStyle/>
          <a:p>
            <a:fld id="{DA155C32-A50A-4CF1-B6D6-F9AD4183EA0D}" type="slidenum">
              <a:rPr lang="en-NZ" smtClean="0"/>
              <a:pPr/>
              <a:t>‹#›</a:t>
            </a:fld>
            <a:endParaRPr lang="en-NZ" dirty="0"/>
          </a:p>
        </p:txBody>
      </p:sp>
    </p:spTree>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7" name="Date Placeholder 6"/>
          <p:cNvSpPr>
            <a:spLocks noGrp="1"/>
          </p:cNvSpPr>
          <p:nvPr>
            <p:ph type="dt" sz="half" idx="10"/>
          </p:nvPr>
        </p:nvSpPr>
        <p:spPr/>
        <p:txBody>
          <a:bodyPr/>
          <a:lstStyle/>
          <a:p>
            <a:fld id="{75C82BB1-C66E-43BB-A4E3-34F524BDC872}" type="datetimeFigureOut">
              <a:rPr lang="en-US" smtClean="0"/>
              <a:pPr/>
              <a:t>12/8/2010</a:t>
            </a:fld>
            <a:endParaRPr lang="en-NZ" dirty="0"/>
          </a:p>
        </p:txBody>
      </p:sp>
      <p:sp>
        <p:nvSpPr>
          <p:cNvPr id="8" name="Footer Placeholder 7"/>
          <p:cNvSpPr>
            <a:spLocks noGrp="1"/>
          </p:cNvSpPr>
          <p:nvPr>
            <p:ph type="ftr" sz="quarter" idx="11"/>
          </p:nvPr>
        </p:nvSpPr>
        <p:spPr/>
        <p:txBody>
          <a:bodyPr/>
          <a:lstStyle/>
          <a:p>
            <a:endParaRPr lang="en-NZ" dirty="0"/>
          </a:p>
        </p:txBody>
      </p:sp>
      <p:sp>
        <p:nvSpPr>
          <p:cNvPr id="9" name="Slide Number Placeholder 8"/>
          <p:cNvSpPr>
            <a:spLocks noGrp="1"/>
          </p:cNvSpPr>
          <p:nvPr>
            <p:ph type="sldNum" sz="quarter" idx="12"/>
          </p:nvPr>
        </p:nvSpPr>
        <p:spPr/>
        <p:txBody>
          <a:bodyPr/>
          <a:lstStyle/>
          <a:p>
            <a:fld id="{DA155C32-A50A-4CF1-B6D6-F9AD4183EA0D}" type="slidenum">
              <a:rPr lang="en-NZ" smtClean="0"/>
              <a:pPr/>
              <a:t>‹#›</a:t>
            </a:fld>
            <a:endParaRPr lang="en-NZ" dirty="0"/>
          </a:p>
        </p:txBody>
      </p:sp>
    </p:spTree>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Date Placeholder 2"/>
          <p:cNvSpPr>
            <a:spLocks noGrp="1"/>
          </p:cNvSpPr>
          <p:nvPr>
            <p:ph type="dt" sz="half" idx="10"/>
          </p:nvPr>
        </p:nvSpPr>
        <p:spPr/>
        <p:txBody>
          <a:bodyPr/>
          <a:lstStyle/>
          <a:p>
            <a:fld id="{75C82BB1-C66E-43BB-A4E3-34F524BDC872}" type="datetimeFigureOut">
              <a:rPr lang="en-US" smtClean="0"/>
              <a:pPr/>
              <a:t>12/8/2010</a:t>
            </a:fld>
            <a:endParaRPr lang="en-NZ" dirty="0"/>
          </a:p>
        </p:txBody>
      </p:sp>
      <p:sp>
        <p:nvSpPr>
          <p:cNvPr id="4" name="Footer Placeholder 3"/>
          <p:cNvSpPr>
            <a:spLocks noGrp="1"/>
          </p:cNvSpPr>
          <p:nvPr>
            <p:ph type="ftr" sz="quarter" idx="11"/>
          </p:nvPr>
        </p:nvSpPr>
        <p:spPr/>
        <p:txBody>
          <a:bodyPr/>
          <a:lstStyle/>
          <a:p>
            <a:endParaRPr lang="en-NZ" dirty="0"/>
          </a:p>
        </p:txBody>
      </p:sp>
      <p:sp>
        <p:nvSpPr>
          <p:cNvPr id="5" name="Slide Number Placeholder 4"/>
          <p:cNvSpPr>
            <a:spLocks noGrp="1"/>
          </p:cNvSpPr>
          <p:nvPr>
            <p:ph type="sldNum" sz="quarter" idx="12"/>
          </p:nvPr>
        </p:nvSpPr>
        <p:spPr/>
        <p:txBody>
          <a:bodyPr/>
          <a:lstStyle/>
          <a:p>
            <a:fld id="{DA155C32-A50A-4CF1-B6D6-F9AD4183EA0D}" type="slidenum">
              <a:rPr lang="en-NZ" smtClean="0"/>
              <a:pPr/>
              <a:t>‹#›</a:t>
            </a:fld>
            <a:endParaRPr lang="en-NZ" dirty="0"/>
          </a:p>
        </p:txBody>
      </p:sp>
    </p:spTree>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C82BB1-C66E-43BB-A4E3-34F524BDC872}" type="datetimeFigureOut">
              <a:rPr lang="en-US" smtClean="0"/>
              <a:pPr/>
              <a:t>12/8/2010</a:t>
            </a:fld>
            <a:endParaRPr lang="en-NZ" dirty="0"/>
          </a:p>
        </p:txBody>
      </p:sp>
      <p:sp>
        <p:nvSpPr>
          <p:cNvPr id="3" name="Footer Placeholder 2"/>
          <p:cNvSpPr>
            <a:spLocks noGrp="1"/>
          </p:cNvSpPr>
          <p:nvPr>
            <p:ph type="ftr" sz="quarter" idx="11"/>
          </p:nvPr>
        </p:nvSpPr>
        <p:spPr/>
        <p:txBody>
          <a:bodyPr/>
          <a:lstStyle/>
          <a:p>
            <a:endParaRPr lang="en-NZ" dirty="0"/>
          </a:p>
        </p:txBody>
      </p:sp>
      <p:sp>
        <p:nvSpPr>
          <p:cNvPr id="4" name="Slide Number Placeholder 3"/>
          <p:cNvSpPr>
            <a:spLocks noGrp="1"/>
          </p:cNvSpPr>
          <p:nvPr>
            <p:ph type="sldNum" sz="quarter" idx="12"/>
          </p:nvPr>
        </p:nvSpPr>
        <p:spPr/>
        <p:txBody>
          <a:bodyPr/>
          <a:lstStyle/>
          <a:p>
            <a:fld id="{DA155C32-A50A-4CF1-B6D6-F9AD4183EA0D}" type="slidenum">
              <a:rPr lang="en-NZ" smtClean="0"/>
              <a:pPr/>
              <a:t>‹#›</a:t>
            </a:fld>
            <a:endParaRPr lang="en-NZ" dirty="0"/>
          </a:p>
        </p:txBody>
      </p:sp>
    </p:spTree>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5C82BB1-C66E-43BB-A4E3-34F524BDC872}" type="datetimeFigureOut">
              <a:rPr lang="en-US" smtClean="0"/>
              <a:pPr/>
              <a:t>12/8/2010</a:t>
            </a:fld>
            <a:endParaRPr lang="en-NZ" dirty="0"/>
          </a:p>
        </p:txBody>
      </p:sp>
      <p:sp>
        <p:nvSpPr>
          <p:cNvPr id="6" name="Footer Placeholder 5"/>
          <p:cNvSpPr>
            <a:spLocks noGrp="1"/>
          </p:cNvSpPr>
          <p:nvPr>
            <p:ph type="ftr" sz="quarter" idx="11"/>
          </p:nvPr>
        </p:nvSpPr>
        <p:spPr/>
        <p:txBody>
          <a:bodyPr/>
          <a:lstStyle/>
          <a:p>
            <a:endParaRPr lang="en-NZ" dirty="0"/>
          </a:p>
        </p:txBody>
      </p:sp>
      <p:sp>
        <p:nvSpPr>
          <p:cNvPr id="7" name="Slide Number Placeholder 6"/>
          <p:cNvSpPr>
            <a:spLocks noGrp="1"/>
          </p:cNvSpPr>
          <p:nvPr>
            <p:ph type="sldNum" sz="quarter" idx="12"/>
          </p:nvPr>
        </p:nvSpPr>
        <p:spPr/>
        <p:txBody>
          <a:bodyPr/>
          <a:lstStyle/>
          <a:p>
            <a:fld id="{DA155C32-A50A-4CF1-B6D6-F9AD4183EA0D}" type="slidenum">
              <a:rPr lang="en-NZ" smtClean="0"/>
              <a:pPr/>
              <a:t>‹#›</a:t>
            </a:fld>
            <a:endParaRPr lang="en-NZ" dirty="0"/>
          </a:p>
        </p:txBody>
      </p:sp>
    </p:spTree>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NZ"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5C82BB1-C66E-43BB-A4E3-34F524BDC872}" type="datetimeFigureOut">
              <a:rPr lang="en-US" smtClean="0"/>
              <a:pPr/>
              <a:t>12/8/2010</a:t>
            </a:fld>
            <a:endParaRPr lang="en-NZ" dirty="0"/>
          </a:p>
        </p:txBody>
      </p:sp>
      <p:sp>
        <p:nvSpPr>
          <p:cNvPr id="6" name="Footer Placeholder 5"/>
          <p:cNvSpPr>
            <a:spLocks noGrp="1"/>
          </p:cNvSpPr>
          <p:nvPr>
            <p:ph type="ftr" sz="quarter" idx="11"/>
          </p:nvPr>
        </p:nvSpPr>
        <p:spPr/>
        <p:txBody>
          <a:bodyPr/>
          <a:lstStyle/>
          <a:p>
            <a:endParaRPr lang="en-NZ" dirty="0"/>
          </a:p>
        </p:txBody>
      </p:sp>
      <p:sp>
        <p:nvSpPr>
          <p:cNvPr id="7" name="Slide Number Placeholder 6"/>
          <p:cNvSpPr>
            <a:spLocks noGrp="1"/>
          </p:cNvSpPr>
          <p:nvPr>
            <p:ph type="sldNum" sz="quarter" idx="12"/>
          </p:nvPr>
        </p:nvSpPr>
        <p:spPr/>
        <p:txBody>
          <a:bodyPr/>
          <a:lstStyle/>
          <a:p>
            <a:fld id="{DA155C32-A50A-4CF1-B6D6-F9AD4183EA0D}" type="slidenum">
              <a:rPr lang="en-NZ" smtClean="0"/>
              <a:pPr/>
              <a:t>‹#›</a:t>
            </a:fld>
            <a:endParaRPr lang="en-NZ" dirty="0"/>
          </a:p>
        </p:txBody>
      </p:sp>
    </p:spTree>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NZ"/>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C82BB1-C66E-43BB-A4E3-34F524BDC872}" type="datetimeFigureOut">
              <a:rPr lang="en-US" smtClean="0"/>
              <a:pPr/>
              <a:t>12/8/2010</a:t>
            </a:fld>
            <a:endParaRPr lang="en-NZ"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NZ"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155C32-A50A-4CF1-B6D6-F9AD4183EA0D}" type="slidenum">
              <a:rPr lang="en-NZ" smtClean="0"/>
              <a:pPr/>
              <a:t>‹#›</a:t>
            </a:fld>
            <a:endParaRPr lang="en-NZ"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random/>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5" y="0"/>
            <a:ext cx="9197577" cy="6920709"/>
            <a:chOff x="-5" y="0"/>
            <a:chExt cx="9197577" cy="6920709"/>
          </a:xfrm>
        </p:grpSpPr>
        <p:pic>
          <p:nvPicPr>
            <p:cNvPr id="1026" name="Picture 2"/>
            <p:cNvPicPr>
              <a:picLocks noChangeAspect="1" noChangeArrowheads="1"/>
            </p:cNvPicPr>
            <p:nvPr/>
          </p:nvPicPr>
          <p:blipFill>
            <a:blip r:embed="rId3" cstate="print"/>
            <a:srcRect l="21094" t="23437" r="22656" b="40000"/>
            <a:stretch>
              <a:fillRect/>
            </a:stretch>
          </p:blipFill>
          <p:spPr bwMode="auto">
            <a:xfrm>
              <a:off x="-5" y="0"/>
              <a:ext cx="9144005" cy="3714752"/>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cstate="print"/>
            <a:srcRect l="69956" t="75728" r="15246" b="7443"/>
            <a:stretch>
              <a:fillRect/>
            </a:stretch>
          </p:blipFill>
          <p:spPr bwMode="auto">
            <a:xfrm>
              <a:off x="0" y="3643314"/>
              <a:ext cx="4321966" cy="3214686"/>
            </a:xfrm>
            <a:prstGeom prst="rect">
              <a:avLst/>
            </a:prstGeom>
            <a:noFill/>
            <a:ln w="9525">
              <a:noFill/>
              <a:miter lim="800000"/>
              <a:headEnd/>
              <a:tailEnd/>
            </a:ln>
            <a:effectLst/>
          </p:spPr>
        </p:pic>
        <p:pic>
          <p:nvPicPr>
            <p:cNvPr id="1028" name="Picture 4"/>
            <p:cNvPicPr>
              <a:picLocks noChangeAspect="1" noChangeArrowheads="1"/>
            </p:cNvPicPr>
            <p:nvPr/>
          </p:nvPicPr>
          <p:blipFill>
            <a:blip r:embed="rId4" cstate="print"/>
            <a:srcRect l="21799" t="63115" r="52249" b="10311"/>
            <a:stretch>
              <a:fillRect/>
            </a:stretch>
          </p:blipFill>
          <p:spPr bwMode="auto">
            <a:xfrm>
              <a:off x="4286247" y="3714752"/>
              <a:ext cx="4911325" cy="3143248"/>
            </a:xfrm>
            <a:prstGeom prst="rect">
              <a:avLst/>
            </a:prstGeom>
            <a:noFill/>
            <a:ln w="9525">
              <a:noFill/>
              <a:miter lim="800000"/>
              <a:headEnd/>
              <a:tailEnd/>
            </a:ln>
            <a:effectLst/>
          </p:spPr>
        </p:pic>
        <p:pic>
          <p:nvPicPr>
            <p:cNvPr id="8" name="Picture 3"/>
            <p:cNvPicPr>
              <a:picLocks noChangeAspect="1" noChangeArrowheads="1"/>
            </p:cNvPicPr>
            <p:nvPr/>
          </p:nvPicPr>
          <p:blipFill>
            <a:blip r:embed="rId5" cstate="print"/>
            <a:srcRect l="42858" t="23098" r="44736" b="69684"/>
            <a:stretch>
              <a:fillRect/>
            </a:stretch>
          </p:blipFill>
          <p:spPr bwMode="auto">
            <a:xfrm>
              <a:off x="3214678" y="6078676"/>
              <a:ext cx="2143140" cy="779324"/>
            </a:xfrm>
            <a:prstGeom prst="rect">
              <a:avLst/>
            </a:prstGeom>
            <a:noFill/>
            <a:ln w="9525">
              <a:noFill/>
              <a:miter lim="800000"/>
              <a:headEnd/>
              <a:tailEnd/>
            </a:ln>
            <a:effectLst/>
          </p:spPr>
        </p:pic>
        <p:sp>
          <p:nvSpPr>
            <p:cNvPr id="9" name="TextBox 8"/>
            <p:cNvSpPr txBox="1"/>
            <p:nvPr/>
          </p:nvSpPr>
          <p:spPr>
            <a:xfrm>
              <a:off x="3643306" y="6643710"/>
              <a:ext cx="1785950" cy="276999"/>
            </a:xfrm>
            <a:prstGeom prst="rect">
              <a:avLst/>
            </a:prstGeom>
            <a:noFill/>
          </p:spPr>
          <p:txBody>
            <a:bodyPr wrap="square" rtlCol="0">
              <a:spAutoFit/>
            </a:bodyPr>
            <a:lstStyle/>
            <a:p>
              <a:r>
                <a:rPr lang="en-NZ" sz="1200" dirty="0" smtClean="0"/>
                <a:t>Others before self</a:t>
              </a:r>
              <a:endParaRPr lang="en-NZ" sz="1200" dirty="0"/>
            </a:p>
          </p:txBody>
        </p:sp>
      </p:grpSp>
      <p:sp>
        <p:nvSpPr>
          <p:cNvPr id="10" name="Title 9"/>
          <p:cNvSpPr>
            <a:spLocks noGrp="1"/>
          </p:cNvSpPr>
          <p:nvPr>
            <p:ph type="title"/>
          </p:nvPr>
        </p:nvSpPr>
        <p:spPr>
          <a:xfrm>
            <a:off x="571472" y="2857496"/>
            <a:ext cx="8229600" cy="1143000"/>
          </a:xfrm>
        </p:spPr>
        <p:txBody>
          <a:bodyPr>
            <a:noAutofit/>
          </a:bodyPr>
          <a:lstStyle/>
          <a:p>
            <a:r>
              <a:rPr lang="en-NZ" sz="6000" b="1" dirty="0" smtClean="0">
                <a:solidFill>
                  <a:srgbClr val="FF0000"/>
                </a:solidFill>
              </a:rPr>
              <a:t>My Life At Pukekohe Hill School</a:t>
            </a:r>
            <a:endParaRPr lang="en-NZ" sz="6000" b="1" dirty="0">
              <a:solidFill>
                <a:srgbClr val="FF0000"/>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attrNameLst>
                                          <p:attrName/>
                                        </p:attrNameLst>
                                      </p:cBhvr>
                                    </p:anim>
                                  </p:childTnLst>
                                </p:cTn>
                              </p:par>
                            </p:childTnLst>
                          </p:cTn>
                        </p:par>
                        <p:par>
                          <p:cTn id="8" fill="hold">
                            <p:stCondLst>
                              <p:cond delay="0"/>
                            </p:stCondLst>
                            <p:childTnLst>
                              <p:par>
                                <p:cTn id="9" presetID="27" presetClass="entr" presetSubtype="0" fill="hold" grpId="0" nodeType="afterEffect">
                                  <p:stCondLst>
                                    <p:cond delay="2000"/>
                                  </p:stCondLst>
                                  <p:iterate type="lt">
                                    <p:tmPct val="50000"/>
                                  </p:iterate>
                                  <p:childTnLst>
                                    <p:set>
                                      <p:cBhvr>
                                        <p:cTn id="10" dur="1" fill="hold">
                                          <p:stCondLst>
                                            <p:cond delay="0"/>
                                          </p:stCondLst>
                                        </p:cTn>
                                        <p:tgtEl>
                                          <p:spTgt spid="10"/>
                                        </p:tgtEl>
                                        <p:attrNameLst>
                                          <p:attrName>style.visibility</p:attrName>
                                        </p:attrNameLst>
                                      </p:cBhvr>
                                      <p:to>
                                        <p:strVal val="visible"/>
                                      </p:to>
                                    </p:set>
                                    <p:anim calcmode="discrete" valueType="clr">
                                      <p:cBhvr override="childStyle">
                                        <p:cTn id="11" dur="50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12" dur="500"/>
                                        <p:tgtEl>
                                          <p:spTgt spid="10"/>
                                        </p:tgtEl>
                                        <p:attrNameLst>
                                          <p:attrName>fillcolor</p:attrName>
                                        </p:attrNameLst>
                                      </p:cBhvr>
                                      <p:tavLst>
                                        <p:tav tm="0">
                                          <p:val>
                                            <p:clrVal>
                                              <a:schemeClr val="accent2"/>
                                            </p:clrVal>
                                          </p:val>
                                        </p:tav>
                                        <p:tav tm="50000">
                                          <p:val>
                                            <p:clrVal>
                                              <a:schemeClr val="hlink"/>
                                            </p:clrVal>
                                          </p:val>
                                        </p:tav>
                                      </p:tavLst>
                                    </p:anim>
                                    <p:set>
                                      <p:cBhvr>
                                        <p:cTn id="13" dur="500"/>
                                        <p:tgtEl>
                                          <p:spTgt spid="1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88032"/>
            <a:ext cx="8532440" cy="3429000"/>
          </a:xfrm>
        </p:spPr>
        <p:txBody>
          <a:bodyPr>
            <a:noAutofit/>
          </a:bodyPr>
          <a:lstStyle/>
          <a:p>
            <a:r>
              <a:rPr lang="en-NZ" sz="13800" dirty="0" smtClean="0"/>
              <a:t>By Sunil Parsot</a:t>
            </a:r>
            <a:endParaRPr lang="en-NZ" sz="13800" dirty="0"/>
          </a:p>
        </p:txBody>
      </p:sp>
      <p:sp>
        <p:nvSpPr>
          <p:cNvPr id="3" name="Content Placeholder 2"/>
          <p:cNvSpPr>
            <a:spLocks noGrp="1"/>
          </p:cNvSpPr>
          <p:nvPr>
            <p:ph idx="1"/>
          </p:nvPr>
        </p:nvSpPr>
        <p:spPr>
          <a:xfrm>
            <a:off x="457200" y="3933056"/>
            <a:ext cx="8229600" cy="2193107"/>
          </a:xfrm>
        </p:spPr>
        <p:txBody>
          <a:bodyPr/>
          <a:lstStyle/>
          <a:p>
            <a:endParaRPr lang="en-NZ" dirty="0"/>
          </a:p>
        </p:txBody>
      </p:sp>
    </p:spTree>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2" cstate="print">
            <a:lum bright="20000"/>
          </a:blip>
          <a:srcRect l="69956" t="75728" r="15246" b="7443"/>
          <a:stretch>
            <a:fillRect/>
          </a:stretch>
        </p:blipFill>
        <p:spPr bwMode="auto">
          <a:xfrm>
            <a:off x="-76199" y="0"/>
            <a:ext cx="9220199" cy="6858000"/>
          </a:xfrm>
          <a:prstGeom prst="rect">
            <a:avLst/>
          </a:prstGeom>
          <a:noFill/>
          <a:ln w="9525">
            <a:noFill/>
            <a:miter lim="800000"/>
            <a:headEnd/>
            <a:tailEnd/>
          </a:ln>
          <a:effectLst/>
        </p:spPr>
      </p:pic>
      <p:sp>
        <p:nvSpPr>
          <p:cNvPr id="2" name="Title 1"/>
          <p:cNvSpPr>
            <a:spLocks noGrp="1"/>
          </p:cNvSpPr>
          <p:nvPr>
            <p:ph type="title"/>
          </p:nvPr>
        </p:nvSpPr>
        <p:spPr/>
        <p:txBody>
          <a:bodyPr/>
          <a:lstStyle/>
          <a:p>
            <a:r>
              <a:rPr lang="en-NZ" dirty="0" smtClean="0"/>
              <a:t>My Classes I Have Been in.</a:t>
            </a:r>
            <a:endParaRPr lang="en-NZ" dirty="0"/>
          </a:p>
        </p:txBody>
      </p:sp>
      <p:sp>
        <p:nvSpPr>
          <p:cNvPr id="3" name="TextBox 2"/>
          <p:cNvSpPr txBox="1"/>
          <p:nvPr/>
        </p:nvSpPr>
        <p:spPr>
          <a:xfrm>
            <a:off x="928662" y="1225689"/>
            <a:ext cx="4143404" cy="5632311"/>
          </a:xfrm>
          <a:prstGeom prst="rect">
            <a:avLst/>
          </a:prstGeom>
          <a:noFill/>
        </p:spPr>
        <p:txBody>
          <a:bodyPr wrap="square" rtlCol="0">
            <a:spAutoFit/>
          </a:bodyPr>
          <a:lstStyle/>
          <a:p>
            <a:pPr marL="742950" indent="-742950">
              <a:buFont typeface="+mj-lt"/>
              <a:buAutoNum type="arabicPeriod"/>
            </a:pPr>
            <a:r>
              <a:rPr lang="en-NZ" sz="4000" dirty="0" smtClean="0"/>
              <a:t>Room-5-</a:t>
            </a:r>
            <a:r>
              <a:rPr lang="en-NZ" sz="4000" dirty="0" smtClean="0">
                <a:solidFill>
                  <a:srgbClr val="FF0000"/>
                </a:solidFill>
              </a:rPr>
              <a:t>7 </a:t>
            </a:r>
            <a:endParaRPr lang="en-NZ" sz="4000" b="1" dirty="0" smtClean="0"/>
          </a:p>
          <a:p>
            <a:pPr marL="742950" indent="-742950">
              <a:buFont typeface="+mj-lt"/>
              <a:buAutoNum type="arabicPeriod"/>
            </a:pPr>
            <a:r>
              <a:rPr lang="en-NZ" sz="4000" dirty="0" smtClean="0"/>
              <a:t>Room-6-</a:t>
            </a:r>
            <a:r>
              <a:rPr lang="en-NZ" sz="4000" dirty="0" smtClean="0">
                <a:solidFill>
                  <a:srgbClr val="FF0000"/>
                </a:solidFill>
              </a:rPr>
              <a:t>8</a:t>
            </a:r>
            <a:endParaRPr lang="en-NZ" sz="4000" dirty="0" smtClean="0"/>
          </a:p>
          <a:p>
            <a:pPr marL="742950" indent="-742950">
              <a:buFont typeface="+mj-lt"/>
              <a:buAutoNum type="arabicPeriod"/>
            </a:pPr>
            <a:r>
              <a:rPr lang="en-NZ" sz="4000" dirty="0" smtClean="0"/>
              <a:t>Room-2-</a:t>
            </a:r>
            <a:r>
              <a:rPr lang="en-NZ" sz="4000" dirty="0" smtClean="0">
                <a:solidFill>
                  <a:srgbClr val="FF0000"/>
                </a:solidFill>
              </a:rPr>
              <a:t>4</a:t>
            </a:r>
            <a:endParaRPr lang="en-NZ" sz="4000" dirty="0" smtClean="0"/>
          </a:p>
          <a:p>
            <a:pPr marL="742950" indent="-742950">
              <a:buFont typeface="+mj-lt"/>
              <a:buAutoNum type="arabicPeriod"/>
            </a:pPr>
            <a:endParaRPr lang="en-NZ" sz="4000" dirty="0" smtClean="0"/>
          </a:p>
          <a:p>
            <a:pPr marL="742950" indent="-742950">
              <a:buFont typeface="+mj-lt"/>
              <a:buAutoNum type="arabicPeriod"/>
            </a:pPr>
            <a:r>
              <a:rPr lang="en-NZ" sz="4000" dirty="0" smtClean="0"/>
              <a:t>Room-23-</a:t>
            </a:r>
            <a:r>
              <a:rPr lang="en-NZ" sz="4000" dirty="0" smtClean="0">
                <a:solidFill>
                  <a:srgbClr val="FF0000"/>
                </a:solidFill>
              </a:rPr>
              <a:t>25</a:t>
            </a:r>
            <a:endParaRPr lang="en-NZ" sz="4000" dirty="0" smtClean="0"/>
          </a:p>
          <a:p>
            <a:pPr marL="742950" indent="-742950">
              <a:buFont typeface="+mj-lt"/>
              <a:buAutoNum type="arabicPeriod"/>
            </a:pPr>
            <a:r>
              <a:rPr lang="en-NZ" sz="4000" dirty="0" smtClean="0"/>
              <a:t>Room-20-</a:t>
            </a:r>
            <a:r>
              <a:rPr lang="en-NZ" sz="4000" dirty="0" smtClean="0">
                <a:solidFill>
                  <a:srgbClr val="FF0000"/>
                </a:solidFill>
              </a:rPr>
              <a:t>23</a:t>
            </a:r>
          </a:p>
          <a:p>
            <a:pPr marL="742950" indent="-742950">
              <a:buFont typeface="+mj-lt"/>
              <a:buAutoNum type="arabicPeriod"/>
            </a:pPr>
            <a:endParaRPr lang="en-NZ" sz="4000" dirty="0" smtClean="0"/>
          </a:p>
          <a:p>
            <a:pPr marL="742950" indent="-742950">
              <a:buFont typeface="+mj-lt"/>
              <a:buAutoNum type="arabicPeriod"/>
            </a:pPr>
            <a:r>
              <a:rPr lang="en-NZ" sz="4000" dirty="0" smtClean="0"/>
              <a:t>Room-13-</a:t>
            </a:r>
            <a:r>
              <a:rPr lang="en-NZ" sz="4000" dirty="0" smtClean="0">
                <a:solidFill>
                  <a:srgbClr val="FF0000"/>
                </a:solidFill>
              </a:rPr>
              <a:t>15</a:t>
            </a:r>
            <a:endParaRPr lang="en-NZ" sz="4000" dirty="0" smtClean="0"/>
          </a:p>
          <a:p>
            <a:pPr marL="742950" indent="-742950">
              <a:buFont typeface="+mj-lt"/>
              <a:buAutoNum type="arabicPeriod"/>
            </a:pPr>
            <a:r>
              <a:rPr lang="en-NZ" sz="4000" dirty="0" smtClean="0"/>
              <a:t>Room-16-</a:t>
            </a:r>
            <a:r>
              <a:rPr lang="en-NZ" sz="4000" dirty="0" smtClean="0">
                <a:solidFill>
                  <a:srgbClr val="FF0000"/>
                </a:solidFill>
              </a:rPr>
              <a:t>18</a:t>
            </a:r>
            <a:endParaRPr lang="en-NZ" sz="4000" dirty="0" smtClean="0"/>
          </a:p>
        </p:txBody>
      </p:sp>
      <p:sp>
        <p:nvSpPr>
          <p:cNvPr id="5" name="TextBox 4"/>
          <p:cNvSpPr txBox="1"/>
          <p:nvPr/>
        </p:nvSpPr>
        <p:spPr>
          <a:xfrm>
            <a:off x="5857884" y="980728"/>
            <a:ext cx="3071834" cy="2462213"/>
          </a:xfrm>
          <a:prstGeom prst="rect">
            <a:avLst/>
          </a:prstGeom>
          <a:noFill/>
        </p:spPr>
        <p:txBody>
          <a:bodyPr wrap="square" rtlCol="0">
            <a:spAutoFit/>
          </a:bodyPr>
          <a:lstStyle/>
          <a:p>
            <a:r>
              <a:rPr lang="en-NZ" sz="2800" b="1" dirty="0" smtClean="0">
                <a:effectLst>
                  <a:outerShdw blurRad="38100" dist="38100" dir="2700000" algn="tl">
                    <a:srgbClr val="000000">
                      <a:alpha val="43137"/>
                    </a:srgbClr>
                  </a:outerShdw>
                </a:effectLst>
              </a:rPr>
              <a:t>*</a:t>
            </a:r>
          </a:p>
          <a:p>
            <a:pPr algn="just"/>
            <a:r>
              <a:rPr lang="en-NZ" dirty="0" smtClean="0"/>
              <a:t>All the numbers have changed in 2008/09 as to 3 new class built in 2008/09. All of the room numbers in </a:t>
            </a:r>
            <a:r>
              <a:rPr lang="en-NZ" b="1" u="sng" dirty="0" smtClean="0">
                <a:solidFill>
                  <a:srgbClr val="FF0000"/>
                </a:solidFill>
              </a:rPr>
              <a:t>red</a:t>
            </a:r>
            <a:r>
              <a:rPr lang="en-NZ" dirty="0" smtClean="0"/>
              <a:t> are the new room numbers and all the room numbers in </a:t>
            </a:r>
            <a:r>
              <a:rPr lang="en-NZ" b="1" u="sng" dirty="0" smtClean="0"/>
              <a:t>black</a:t>
            </a:r>
            <a:r>
              <a:rPr lang="en-NZ" dirty="0" smtClean="0"/>
              <a:t> are old room numbers</a:t>
            </a:r>
            <a:endParaRPr lang="en-NZ" dirty="0"/>
          </a:p>
        </p:txBody>
      </p:sp>
      <p:grpSp>
        <p:nvGrpSpPr>
          <p:cNvPr id="8" name="Group 7"/>
          <p:cNvGrpSpPr/>
          <p:nvPr/>
        </p:nvGrpSpPr>
        <p:grpSpPr>
          <a:xfrm>
            <a:off x="6228183" y="5445224"/>
            <a:ext cx="3077918" cy="1412775"/>
            <a:chOff x="7000860" y="0"/>
            <a:chExt cx="2262286" cy="779324"/>
          </a:xfrm>
        </p:grpSpPr>
        <p:pic>
          <p:nvPicPr>
            <p:cNvPr id="9" name="Picture 8"/>
            <p:cNvPicPr>
              <a:picLocks noChangeAspect="1" noChangeArrowheads="1"/>
            </p:cNvPicPr>
            <p:nvPr/>
          </p:nvPicPr>
          <p:blipFill>
            <a:blip r:embed="rId3" cstate="print"/>
            <a:srcRect l="42858" t="23098" r="44736" b="69684"/>
            <a:stretch>
              <a:fillRect/>
            </a:stretch>
          </p:blipFill>
          <p:spPr bwMode="auto">
            <a:xfrm>
              <a:off x="7000860" y="0"/>
              <a:ext cx="2143140" cy="779324"/>
            </a:xfrm>
            <a:prstGeom prst="rect">
              <a:avLst/>
            </a:prstGeom>
            <a:noFill/>
            <a:ln w="9525">
              <a:noFill/>
              <a:miter lim="800000"/>
              <a:headEnd/>
              <a:tailEnd/>
            </a:ln>
            <a:effectLst/>
          </p:spPr>
        </p:pic>
        <p:sp>
          <p:nvSpPr>
            <p:cNvPr id="10" name="TextBox 9"/>
            <p:cNvSpPr txBox="1"/>
            <p:nvPr/>
          </p:nvSpPr>
          <p:spPr>
            <a:xfrm>
              <a:off x="7477196" y="601909"/>
              <a:ext cx="1785950" cy="152800"/>
            </a:xfrm>
            <a:prstGeom prst="rect">
              <a:avLst/>
            </a:prstGeom>
            <a:noFill/>
          </p:spPr>
          <p:txBody>
            <a:bodyPr wrap="square" rtlCol="0">
              <a:spAutoFit/>
            </a:bodyPr>
            <a:lstStyle/>
            <a:p>
              <a:r>
                <a:rPr lang="en-NZ" sz="1200" dirty="0" smtClean="0"/>
                <a:t>Others before self</a:t>
              </a:r>
              <a:endParaRPr lang="en-NZ" sz="1200" dirty="0"/>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5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2"/>
                                        </p:tgtEl>
                                        <p:attrNameLst>
                                          <p:attrName>fillcolor</p:attrName>
                                        </p:attrNameLst>
                                      </p:cBhvr>
                                      <p:tavLst>
                                        <p:tav tm="0">
                                          <p:val>
                                            <p:clrVal>
                                              <a:schemeClr val="accent2"/>
                                            </p:clrVal>
                                          </p:val>
                                        </p:tav>
                                        <p:tav tm="50000">
                                          <p:val>
                                            <p:clrVal>
                                              <a:schemeClr val="hlink"/>
                                            </p:clrVal>
                                          </p:val>
                                        </p:tav>
                                      </p:tavLst>
                                    </p:anim>
                                    <p:set>
                                      <p:cBhvr>
                                        <p:cTn id="9" dur="500"/>
                                        <p:tgtEl>
                                          <p:spTgt spid="2"/>
                                        </p:tgtEl>
                                        <p:attrNameLst>
                                          <p:attrName>fill.type</p:attrName>
                                        </p:attrNameLst>
                                      </p:cBhvr>
                                      <p:to>
                                        <p:strVal val="solid"/>
                                      </p:to>
                                    </p:set>
                                  </p:childTnLst>
                                </p:cTn>
                              </p:par>
                              <p:par>
                                <p:cTn id="10" presetID="27" presetClass="entr" presetSubtype="0" fill="hold" grpId="0" nodeType="withEffect">
                                  <p:stCondLst>
                                    <p:cond delay="2000"/>
                                  </p:stCondLst>
                                  <p:iterate type="lt">
                                    <p:tmPct val="50000"/>
                                  </p:iterate>
                                  <p:childTnLst>
                                    <p:set>
                                      <p:cBhvr>
                                        <p:cTn id="11" dur="1" fill="hold">
                                          <p:stCondLst>
                                            <p:cond delay="0"/>
                                          </p:stCondLst>
                                        </p:cTn>
                                        <p:tgtEl>
                                          <p:spTgt spid="3"/>
                                        </p:tgtEl>
                                        <p:attrNameLst>
                                          <p:attrName>style.visibility</p:attrName>
                                        </p:attrNameLst>
                                      </p:cBhvr>
                                      <p:to>
                                        <p:strVal val="visible"/>
                                      </p:to>
                                    </p:set>
                                    <p:anim calcmode="discrete" valueType="clr">
                                      <p:cBhvr override="childStyle">
                                        <p:cTn id="12"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3"/>
                                        </p:tgtEl>
                                        <p:attrNameLst>
                                          <p:attrName>fillcolor</p:attrName>
                                        </p:attrNameLst>
                                      </p:cBhvr>
                                      <p:tavLst>
                                        <p:tav tm="0">
                                          <p:val>
                                            <p:clrVal>
                                              <a:schemeClr val="accent2"/>
                                            </p:clrVal>
                                          </p:val>
                                        </p:tav>
                                        <p:tav tm="50000">
                                          <p:val>
                                            <p:clrVal>
                                              <a:schemeClr val="hlink"/>
                                            </p:clrVal>
                                          </p:val>
                                        </p:tav>
                                      </p:tavLst>
                                    </p:anim>
                                    <p:set>
                                      <p:cBhvr>
                                        <p:cTn id="14" dur="80"/>
                                        <p:tgtEl>
                                          <p:spTgt spid="3"/>
                                        </p:tgtEl>
                                        <p:attrNameLst>
                                          <p:attrName>fill.type</p:attrName>
                                        </p:attrNameLst>
                                      </p:cBhvr>
                                      <p:to>
                                        <p:strVal val="solid"/>
                                      </p:to>
                                    </p:set>
                                  </p:childTnLst>
                                </p:cTn>
                              </p:par>
                              <p:par>
                                <p:cTn id="15" presetID="27" presetClass="entr" presetSubtype="0" fill="hold" grpId="0" nodeType="withEffect">
                                  <p:stCondLst>
                                    <p:cond delay="3000"/>
                                  </p:stCondLst>
                                  <p:iterate type="lt">
                                    <p:tmPct val="50000"/>
                                  </p:iterate>
                                  <p:childTnLst>
                                    <p:set>
                                      <p:cBhvr>
                                        <p:cTn id="16" dur="1" fill="hold">
                                          <p:stCondLst>
                                            <p:cond delay="0"/>
                                          </p:stCondLst>
                                        </p:cTn>
                                        <p:tgtEl>
                                          <p:spTgt spid="5"/>
                                        </p:tgtEl>
                                        <p:attrNameLst>
                                          <p:attrName>style.visibility</p:attrName>
                                        </p:attrNameLst>
                                      </p:cBhvr>
                                      <p:to>
                                        <p:strVal val="visible"/>
                                      </p:to>
                                    </p:set>
                                    <p:anim calcmode="discrete" valueType="clr">
                                      <p:cBhvr override="childStyle">
                                        <p:cTn id="17"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5"/>
                                        </p:tgtEl>
                                        <p:attrNameLst>
                                          <p:attrName>fillcolor</p:attrName>
                                        </p:attrNameLst>
                                      </p:cBhvr>
                                      <p:tavLst>
                                        <p:tav tm="0">
                                          <p:val>
                                            <p:clrVal>
                                              <a:schemeClr val="accent2"/>
                                            </p:clrVal>
                                          </p:val>
                                        </p:tav>
                                        <p:tav tm="50000">
                                          <p:val>
                                            <p:clrVal>
                                              <a:schemeClr val="hlink"/>
                                            </p:clrVal>
                                          </p:val>
                                        </p:tav>
                                      </p:tavLst>
                                    </p:anim>
                                    <p:set>
                                      <p:cBhvr>
                                        <p:cTn id="19" dur="80"/>
                                        <p:tgtEl>
                                          <p:spTgt spid="5"/>
                                        </p:tgtEl>
                                        <p:attrNameLst>
                                          <p:attrName>fill.type</p:attrName>
                                        </p:attrNameLst>
                                      </p:cBhvr>
                                      <p:to>
                                        <p:strVal val="solid"/>
                                      </p:to>
                                    </p:set>
                                  </p:childTnLst>
                                </p:cTn>
                              </p:par>
                              <p:par>
                                <p:cTn id="20" presetID="31" presetClass="entr" presetSubtype="0" fill="hold" nodeType="withEffect">
                                  <p:stCondLst>
                                    <p:cond delay="4500"/>
                                  </p:stCondLst>
                                  <p:iterate type="lt">
                                    <p:tmPct val="5000"/>
                                  </p:iterate>
                                  <p:childTnLst>
                                    <p:set>
                                      <p:cBhvr>
                                        <p:cTn id="21" dur="1" fill="hold">
                                          <p:stCondLst>
                                            <p:cond delay="0"/>
                                          </p:stCondLst>
                                        </p:cTn>
                                        <p:tgtEl>
                                          <p:spTgt spid="8"/>
                                        </p:tgtEl>
                                        <p:attrNameLst>
                                          <p:attrName>style.visibility</p:attrName>
                                        </p:attrNameLst>
                                      </p:cBhvr>
                                      <p:to>
                                        <p:strVal val="visible"/>
                                      </p:to>
                                    </p:set>
                                    <p:anim calcmode="lin" valueType="num">
                                      <p:cBhvr>
                                        <p:cTn id="22" dur="1000" fill="hold"/>
                                        <p:tgtEl>
                                          <p:spTgt spid="8"/>
                                        </p:tgtEl>
                                        <p:attrNameLst>
                                          <p:attrName>ppt_w</p:attrName>
                                        </p:attrNameLst>
                                      </p:cBhvr>
                                      <p:tavLst>
                                        <p:tav tm="0">
                                          <p:val>
                                            <p:fltVal val="0"/>
                                          </p:val>
                                        </p:tav>
                                        <p:tav tm="100000">
                                          <p:val>
                                            <p:strVal val="#ppt_w"/>
                                          </p:val>
                                        </p:tav>
                                      </p:tavLst>
                                    </p:anim>
                                    <p:anim calcmode="lin" valueType="num">
                                      <p:cBhvr>
                                        <p:cTn id="23" dur="1000" fill="hold"/>
                                        <p:tgtEl>
                                          <p:spTgt spid="8"/>
                                        </p:tgtEl>
                                        <p:attrNameLst>
                                          <p:attrName>ppt_h</p:attrName>
                                        </p:attrNameLst>
                                      </p:cBhvr>
                                      <p:tavLst>
                                        <p:tav tm="0">
                                          <p:val>
                                            <p:fltVal val="0"/>
                                          </p:val>
                                        </p:tav>
                                        <p:tav tm="100000">
                                          <p:val>
                                            <p:strVal val="#ppt_h"/>
                                          </p:val>
                                        </p:tav>
                                      </p:tavLst>
                                    </p:anim>
                                    <p:anim calcmode="lin" valueType="num">
                                      <p:cBhvr>
                                        <p:cTn id="24" dur="1000" fill="hold"/>
                                        <p:tgtEl>
                                          <p:spTgt spid="8"/>
                                        </p:tgtEl>
                                        <p:attrNameLst>
                                          <p:attrName>style.rotation</p:attrName>
                                        </p:attrNameLst>
                                      </p:cBhvr>
                                      <p:tavLst>
                                        <p:tav tm="0">
                                          <p:val>
                                            <p:fltVal val="90"/>
                                          </p:val>
                                        </p:tav>
                                        <p:tav tm="100000">
                                          <p:val>
                                            <p:fltVal val="0"/>
                                          </p:val>
                                        </p:tav>
                                      </p:tavLst>
                                    </p:anim>
                                    <p:animEffect transition="in" filter="fade">
                                      <p:cBhvr>
                                        <p:cTn id="2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7000860" y="0"/>
            <a:ext cx="2143140" cy="779324"/>
            <a:chOff x="7000860" y="0"/>
            <a:chExt cx="2143140" cy="779324"/>
          </a:xfrm>
        </p:grpSpPr>
        <p:pic>
          <p:nvPicPr>
            <p:cNvPr id="7" name="Picture 6"/>
            <p:cNvPicPr>
              <a:picLocks noChangeAspect="1" noChangeArrowheads="1"/>
            </p:cNvPicPr>
            <p:nvPr/>
          </p:nvPicPr>
          <p:blipFill>
            <a:blip r:embed="rId3" cstate="print"/>
            <a:srcRect l="42858" t="23098" r="44736" b="69684"/>
            <a:stretch>
              <a:fillRect/>
            </a:stretch>
          </p:blipFill>
          <p:spPr bwMode="auto">
            <a:xfrm>
              <a:off x="7000860" y="0"/>
              <a:ext cx="2143140" cy="779324"/>
            </a:xfrm>
            <a:prstGeom prst="rect">
              <a:avLst/>
            </a:prstGeom>
            <a:noFill/>
            <a:ln w="9525">
              <a:noFill/>
              <a:miter lim="800000"/>
              <a:headEnd/>
              <a:tailEnd/>
            </a:ln>
            <a:effectLst/>
          </p:spPr>
        </p:pic>
        <p:sp>
          <p:nvSpPr>
            <p:cNvPr id="8" name="TextBox 7"/>
            <p:cNvSpPr txBox="1"/>
            <p:nvPr/>
          </p:nvSpPr>
          <p:spPr>
            <a:xfrm>
              <a:off x="7358050" y="500042"/>
              <a:ext cx="1785950" cy="276999"/>
            </a:xfrm>
            <a:prstGeom prst="rect">
              <a:avLst/>
            </a:prstGeom>
            <a:noFill/>
          </p:spPr>
          <p:txBody>
            <a:bodyPr wrap="square" rtlCol="0">
              <a:spAutoFit/>
            </a:bodyPr>
            <a:lstStyle/>
            <a:p>
              <a:r>
                <a:rPr lang="en-NZ" sz="1200" dirty="0" smtClean="0"/>
                <a:t>Others before self</a:t>
              </a:r>
              <a:endParaRPr lang="en-NZ" sz="1200" dirty="0"/>
            </a:p>
          </p:txBody>
        </p:sp>
      </p:grpSp>
      <p:sp>
        <p:nvSpPr>
          <p:cNvPr id="2" name="TextBox 1"/>
          <p:cNvSpPr txBox="1"/>
          <p:nvPr/>
        </p:nvSpPr>
        <p:spPr>
          <a:xfrm>
            <a:off x="714348" y="214290"/>
            <a:ext cx="7643866" cy="1077218"/>
          </a:xfrm>
          <a:prstGeom prst="rect">
            <a:avLst/>
          </a:prstGeom>
          <a:noFill/>
        </p:spPr>
        <p:txBody>
          <a:bodyPr wrap="square" rtlCol="0">
            <a:spAutoFit/>
          </a:bodyPr>
          <a:lstStyle/>
          <a:p>
            <a:pPr algn="ctr"/>
            <a:r>
              <a:rPr lang="en-NZ" sz="3200" b="1" u="sng" dirty="0" smtClean="0"/>
              <a:t>Room 6 (old room) </a:t>
            </a:r>
            <a:r>
              <a:rPr lang="en-NZ" sz="3200" b="1" u="sng" dirty="0" smtClean="0">
                <a:solidFill>
                  <a:srgbClr val="FF0000"/>
                </a:solidFill>
              </a:rPr>
              <a:t>Room 8 (new room) </a:t>
            </a:r>
          </a:p>
          <a:p>
            <a:pPr algn="ctr"/>
            <a:r>
              <a:rPr lang="en-NZ" sz="3200" b="1" u="sng" dirty="0" smtClean="0"/>
              <a:t>20</a:t>
            </a:r>
            <a:r>
              <a:rPr lang="en-NZ" sz="3200" b="1" u="sng" dirty="0" smtClean="0">
                <a:solidFill>
                  <a:srgbClr val="FF0000"/>
                </a:solidFill>
              </a:rPr>
              <a:t>05.</a:t>
            </a:r>
            <a:endParaRPr lang="en-NZ" sz="3200" b="1" u="sng" dirty="0">
              <a:solidFill>
                <a:srgbClr val="FF0000"/>
              </a:solidFill>
            </a:endParaRPr>
          </a:p>
        </p:txBody>
      </p:sp>
      <p:sp>
        <p:nvSpPr>
          <p:cNvPr id="3" name="TextBox 2"/>
          <p:cNvSpPr txBox="1"/>
          <p:nvPr/>
        </p:nvSpPr>
        <p:spPr>
          <a:xfrm>
            <a:off x="714348" y="785794"/>
            <a:ext cx="1643074" cy="646331"/>
          </a:xfrm>
          <a:prstGeom prst="rect">
            <a:avLst/>
          </a:prstGeom>
          <a:noFill/>
        </p:spPr>
        <p:txBody>
          <a:bodyPr wrap="square" rtlCol="0">
            <a:spAutoFit/>
          </a:bodyPr>
          <a:lstStyle/>
          <a:p>
            <a:pPr algn="ctr"/>
            <a:r>
              <a:rPr lang="en-NZ" dirty="0" smtClean="0"/>
              <a:t>Teacher name:</a:t>
            </a:r>
          </a:p>
          <a:p>
            <a:pPr algn="ctr"/>
            <a:r>
              <a:rPr lang="en-NZ" dirty="0" smtClean="0">
                <a:solidFill>
                  <a:srgbClr val="FF0000"/>
                </a:solidFill>
              </a:rPr>
              <a:t>Mrs brook</a:t>
            </a:r>
            <a:endParaRPr lang="en-NZ" dirty="0">
              <a:solidFill>
                <a:srgbClr val="FF0000"/>
              </a:solidFill>
            </a:endParaRPr>
          </a:p>
        </p:txBody>
      </p:sp>
      <p:sp>
        <p:nvSpPr>
          <p:cNvPr id="5" name="Content Placeholder 4"/>
          <p:cNvSpPr>
            <a:spLocks noGrp="1"/>
          </p:cNvSpPr>
          <p:nvPr>
            <p:ph idx="1"/>
          </p:nvPr>
        </p:nvSpPr>
        <p:spPr>
          <a:xfrm>
            <a:off x="285720" y="1714488"/>
            <a:ext cx="8229600" cy="4714908"/>
          </a:xfrm>
        </p:spPr>
        <p:txBody>
          <a:bodyPr>
            <a:normAutofit fontScale="92500"/>
          </a:bodyPr>
          <a:lstStyle/>
          <a:p>
            <a:pPr algn="just">
              <a:buNone/>
            </a:pPr>
            <a:r>
              <a:rPr lang="en-NZ" dirty="0" smtClean="0"/>
              <a:t>    Mrs Brook  is a funny cool teacher who  helped me learn my 1, 2 and 10 time tables. She is a great teacher who all ways took use out to cool games like jump rope and Duck duck  goose.  Mrs Brook gave fun work sheets for use to do like colouring or word finds. When I was in Mrs Brooks class, I liked he one on one time with her because she had made my maths and reading a lot more easier. When I was in Mrs Brooks class, 1 was absent for the whole year.</a:t>
            </a:r>
            <a:endParaRPr lang="en-NZ" dirty="0"/>
          </a:p>
        </p:txBody>
      </p:sp>
    </p:spTree>
  </p:cSld>
  <p:clrMapOvr>
    <a:masterClrMapping/>
  </p:clrMapOvr>
  <p:transition>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7000860" y="0"/>
            <a:ext cx="2143140" cy="779324"/>
            <a:chOff x="7000860" y="0"/>
            <a:chExt cx="2143140" cy="779324"/>
          </a:xfrm>
        </p:grpSpPr>
        <p:pic>
          <p:nvPicPr>
            <p:cNvPr id="6" name="Picture 5"/>
            <p:cNvPicPr>
              <a:picLocks noChangeAspect="1" noChangeArrowheads="1"/>
            </p:cNvPicPr>
            <p:nvPr/>
          </p:nvPicPr>
          <p:blipFill>
            <a:blip r:embed="rId2" cstate="print"/>
            <a:srcRect l="42858" t="23098" r="44736" b="69684"/>
            <a:stretch>
              <a:fillRect/>
            </a:stretch>
          </p:blipFill>
          <p:spPr bwMode="auto">
            <a:xfrm>
              <a:off x="7000860" y="0"/>
              <a:ext cx="2143140" cy="779324"/>
            </a:xfrm>
            <a:prstGeom prst="rect">
              <a:avLst/>
            </a:prstGeom>
            <a:noFill/>
            <a:ln w="9525">
              <a:noFill/>
              <a:miter lim="800000"/>
              <a:headEnd/>
              <a:tailEnd/>
            </a:ln>
            <a:effectLst/>
          </p:spPr>
        </p:pic>
        <p:sp>
          <p:nvSpPr>
            <p:cNvPr id="7" name="TextBox 6"/>
            <p:cNvSpPr txBox="1"/>
            <p:nvPr/>
          </p:nvSpPr>
          <p:spPr>
            <a:xfrm>
              <a:off x="7358050" y="500042"/>
              <a:ext cx="1785950" cy="276999"/>
            </a:xfrm>
            <a:prstGeom prst="rect">
              <a:avLst/>
            </a:prstGeom>
            <a:noFill/>
          </p:spPr>
          <p:txBody>
            <a:bodyPr wrap="square" rtlCol="0">
              <a:spAutoFit/>
            </a:bodyPr>
            <a:lstStyle/>
            <a:p>
              <a:r>
                <a:rPr lang="en-NZ" sz="1200" dirty="0" smtClean="0"/>
                <a:t>Others before self</a:t>
              </a:r>
              <a:endParaRPr lang="en-NZ" sz="1200" dirty="0"/>
            </a:p>
          </p:txBody>
        </p:sp>
      </p:grpSp>
      <p:sp>
        <p:nvSpPr>
          <p:cNvPr id="2" name="Title 1"/>
          <p:cNvSpPr>
            <a:spLocks noGrp="1"/>
          </p:cNvSpPr>
          <p:nvPr>
            <p:ph type="title"/>
          </p:nvPr>
        </p:nvSpPr>
        <p:spPr>
          <a:xfrm>
            <a:off x="428596" y="357166"/>
            <a:ext cx="8229600" cy="1143000"/>
          </a:xfrm>
        </p:spPr>
        <p:txBody>
          <a:bodyPr>
            <a:noAutofit/>
          </a:bodyPr>
          <a:lstStyle/>
          <a:p>
            <a:r>
              <a:rPr lang="en-NZ" sz="3200" b="1" u="sng" dirty="0" smtClean="0"/>
              <a:t>Room 2 (old room) </a:t>
            </a:r>
            <a:r>
              <a:rPr lang="en-NZ" sz="3200" b="1" u="sng" dirty="0" smtClean="0">
                <a:solidFill>
                  <a:srgbClr val="FF0000"/>
                </a:solidFill>
              </a:rPr>
              <a:t>Room 4 (new room) </a:t>
            </a:r>
            <a:br>
              <a:rPr lang="en-NZ" sz="3200" b="1" u="sng" dirty="0" smtClean="0">
                <a:solidFill>
                  <a:srgbClr val="FF0000"/>
                </a:solidFill>
              </a:rPr>
            </a:br>
            <a:r>
              <a:rPr lang="en-NZ" sz="3200" b="1" u="sng" dirty="0" smtClean="0"/>
              <a:t>20</a:t>
            </a:r>
            <a:r>
              <a:rPr lang="en-NZ" sz="3200" b="1" u="sng" dirty="0" smtClean="0">
                <a:solidFill>
                  <a:srgbClr val="FF0000"/>
                </a:solidFill>
              </a:rPr>
              <a:t>06.</a:t>
            </a:r>
            <a:br>
              <a:rPr lang="en-NZ" sz="3200" b="1" u="sng" dirty="0" smtClean="0">
                <a:solidFill>
                  <a:srgbClr val="FF0000"/>
                </a:solidFill>
              </a:rPr>
            </a:br>
            <a:endParaRPr lang="en-NZ" sz="3200" dirty="0"/>
          </a:p>
        </p:txBody>
      </p:sp>
      <p:sp>
        <p:nvSpPr>
          <p:cNvPr id="3" name="Content Placeholder 2"/>
          <p:cNvSpPr>
            <a:spLocks noGrp="1"/>
          </p:cNvSpPr>
          <p:nvPr>
            <p:ph idx="1"/>
          </p:nvPr>
        </p:nvSpPr>
        <p:spPr>
          <a:xfrm>
            <a:off x="457200" y="1785926"/>
            <a:ext cx="8229600" cy="4340237"/>
          </a:xfrm>
        </p:spPr>
        <p:txBody>
          <a:bodyPr>
            <a:normAutofit lnSpcReduction="10000"/>
          </a:bodyPr>
          <a:lstStyle/>
          <a:p>
            <a:pPr algn="just"/>
            <a:r>
              <a:rPr lang="en-NZ" dirty="0" smtClean="0"/>
              <a:t>Mrs Reid is musical and arty. She use to play the guitar and sing and then we all would sing together.  In Mrs Reids class, we did cool as Putakawar trees out of sticks and red paint. We also made humongous sop bubbles from string and poles and then we made a creative story of use floating away in the blue sky to another world and when we finished writing the story, we publish it as a book.</a:t>
            </a:r>
            <a:endParaRPr lang="en-NZ" dirty="0"/>
          </a:p>
        </p:txBody>
      </p:sp>
      <p:sp>
        <p:nvSpPr>
          <p:cNvPr id="4" name="Rectangle 3"/>
          <p:cNvSpPr/>
          <p:nvPr/>
        </p:nvSpPr>
        <p:spPr>
          <a:xfrm>
            <a:off x="642910" y="1000108"/>
            <a:ext cx="1569660" cy="646331"/>
          </a:xfrm>
          <a:prstGeom prst="rect">
            <a:avLst/>
          </a:prstGeom>
        </p:spPr>
        <p:txBody>
          <a:bodyPr wrap="none">
            <a:spAutoFit/>
          </a:bodyPr>
          <a:lstStyle/>
          <a:p>
            <a:pPr algn="ctr"/>
            <a:r>
              <a:rPr lang="en-NZ" dirty="0" smtClean="0"/>
              <a:t>Teacher name:</a:t>
            </a:r>
          </a:p>
          <a:p>
            <a:pPr algn="ctr"/>
            <a:r>
              <a:rPr lang="en-NZ" dirty="0" smtClean="0">
                <a:solidFill>
                  <a:srgbClr val="FF0000"/>
                </a:solidFill>
              </a:rPr>
              <a:t>Mrs Reid</a:t>
            </a:r>
          </a:p>
        </p:txBody>
      </p:sp>
    </p:spTree>
  </p:cSld>
  <p:clrMapOvr>
    <a:masterClrMapping/>
  </p:clrMapOvr>
  <p:transition>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7000860" y="0"/>
            <a:ext cx="2143140" cy="779324"/>
            <a:chOff x="7000860" y="0"/>
            <a:chExt cx="2143140" cy="779324"/>
          </a:xfrm>
        </p:grpSpPr>
        <p:pic>
          <p:nvPicPr>
            <p:cNvPr id="6" name="Picture 5"/>
            <p:cNvPicPr>
              <a:picLocks noChangeAspect="1" noChangeArrowheads="1"/>
            </p:cNvPicPr>
            <p:nvPr/>
          </p:nvPicPr>
          <p:blipFill>
            <a:blip r:embed="rId2" cstate="print"/>
            <a:srcRect l="42858" t="23098" r="44736" b="69684"/>
            <a:stretch>
              <a:fillRect/>
            </a:stretch>
          </p:blipFill>
          <p:spPr bwMode="auto">
            <a:xfrm>
              <a:off x="7000860" y="0"/>
              <a:ext cx="2143140" cy="779324"/>
            </a:xfrm>
            <a:prstGeom prst="rect">
              <a:avLst/>
            </a:prstGeom>
            <a:noFill/>
            <a:ln w="9525">
              <a:noFill/>
              <a:miter lim="800000"/>
              <a:headEnd/>
              <a:tailEnd/>
            </a:ln>
            <a:effectLst/>
          </p:spPr>
        </p:pic>
        <p:sp>
          <p:nvSpPr>
            <p:cNvPr id="7" name="TextBox 6"/>
            <p:cNvSpPr txBox="1"/>
            <p:nvPr/>
          </p:nvSpPr>
          <p:spPr>
            <a:xfrm>
              <a:off x="7358050" y="500042"/>
              <a:ext cx="1785950" cy="276999"/>
            </a:xfrm>
            <a:prstGeom prst="rect">
              <a:avLst/>
            </a:prstGeom>
            <a:noFill/>
          </p:spPr>
          <p:txBody>
            <a:bodyPr wrap="square" rtlCol="0">
              <a:spAutoFit/>
            </a:bodyPr>
            <a:lstStyle/>
            <a:p>
              <a:r>
                <a:rPr lang="en-NZ" sz="1200" dirty="0" smtClean="0"/>
                <a:t>Others before self</a:t>
              </a:r>
              <a:endParaRPr lang="en-NZ" sz="1200" dirty="0"/>
            </a:p>
          </p:txBody>
        </p:sp>
      </p:grpSp>
      <p:sp>
        <p:nvSpPr>
          <p:cNvPr id="2" name="Title 1"/>
          <p:cNvSpPr>
            <a:spLocks noGrp="1"/>
          </p:cNvSpPr>
          <p:nvPr>
            <p:ph type="title"/>
          </p:nvPr>
        </p:nvSpPr>
        <p:spPr/>
        <p:txBody>
          <a:bodyPr>
            <a:noAutofit/>
          </a:bodyPr>
          <a:lstStyle/>
          <a:p>
            <a:r>
              <a:rPr lang="en-NZ" sz="3200" b="1" u="sng" dirty="0" smtClean="0"/>
              <a:t>Room 23 (old room) </a:t>
            </a:r>
            <a:r>
              <a:rPr lang="en-NZ" sz="3200" b="1" u="sng" dirty="0" smtClean="0">
                <a:solidFill>
                  <a:srgbClr val="FF0000"/>
                </a:solidFill>
              </a:rPr>
              <a:t>Room 25 (new room) </a:t>
            </a:r>
            <a:br>
              <a:rPr lang="en-NZ" sz="3200" b="1" u="sng" dirty="0" smtClean="0">
                <a:solidFill>
                  <a:srgbClr val="FF0000"/>
                </a:solidFill>
              </a:rPr>
            </a:br>
            <a:r>
              <a:rPr lang="en-NZ" sz="3200" b="1" u="sng" dirty="0" smtClean="0"/>
              <a:t>20</a:t>
            </a:r>
            <a:r>
              <a:rPr lang="en-NZ" sz="3200" b="1" u="sng" dirty="0" smtClean="0">
                <a:solidFill>
                  <a:srgbClr val="FF0000"/>
                </a:solidFill>
              </a:rPr>
              <a:t>07.</a:t>
            </a:r>
            <a:br>
              <a:rPr lang="en-NZ" sz="3200" b="1" u="sng" dirty="0" smtClean="0">
                <a:solidFill>
                  <a:srgbClr val="FF0000"/>
                </a:solidFill>
              </a:rPr>
            </a:br>
            <a:endParaRPr lang="en-NZ" sz="3200" dirty="0"/>
          </a:p>
        </p:txBody>
      </p:sp>
      <p:sp>
        <p:nvSpPr>
          <p:cNvPr id="3" name="Content Placeholder 2"/>
          <p:cNvSpPr>
            <a:spLocks noGrp="1"/>
          </p:cNvSpPr>
          <p:nvPr>
            <p:ph idx="1"/>
          </p:nvPr>
        </p:nvSpPr>
        <p:spPr/>
        <p:txBody>
          <a:bodyPr>
            <a:normAutofit/>
          </a:bodyPr>
          <a:lstStyle/>
          <a:p>
            <a:pPr algn="just"/>
            <a:r>
              <a:rPr lang="en-NZ" dirty="0" smtClean="0"/>
              <a:t>Mrs Paterson is a funny weird teacher. She plays hand clapping games and played octopus.  She has table points and at the end of the week, the winning group will get to grab a prize from the prize box. Mrs Paterson has a pig and she would ask children to throw scrap food like banana skins in to the bucket kept out side her room and around the school. </a:t>
            </a:r>
            <a:endParaRPr lang="en-NZ" dirty="0"/>
          </a:p>
        </p:txBody>
      </p:sp>
      <p:sp>
        <p:nvSpPr>
          <p:cNvPr id="4" name="Rectangle 3"/>
          <p:cNvSpPr/>
          <p:nvPr/>
        </p:nvSpPr>
        <p:spPr>
          <a:xfrm>
            <a:off x="285720" y="714356"/>
            <a:ext cx="3643338" cy="646331"/>
          </a:xfrm>
          <a:prstGeom prst="rect">
            <a:avLst/>
          </a:prstGeom>
        </p:spPr>
        <p:txBody>
          <a:bodyPr wrap="square">
            <a:spAutoFit/>
          </a:bodyPr>
          <a:lstStyle/>
          <a:p>
            <a:pPr algn="ctr"/>
            <a:r>
              <a:rPr lang="en-NZ" dirty="0" smtClean="0"/>
              <a:t>Teacher name:</a:t>
            </a:r>
          </a:p>
          <a:p>
            <a:pPr algn="ctr"/>
            <a:r>
              <a:rPr lang="en-NZ" dirty="0" smtClean="0">
                <a:solidFill>
                  <a:srgbClr val="FF0000"/>
                </a:solidFill>
              </a:rPr>
              <a:t>Mrs  Paterson</a:t>
            </a:r>
          </a:p>
        </p:txBody>
      </p:sp>
    </p:spTree>
  </p:cSld>
  <p:clrMapOvr>
    <a:masterClrMapping/>
  </p:clrMapOvr>
  <p:transition>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8" descr="Capture.JPG"/>
          <p:cNvPicPr>
            <a:picLocks noChangeAspect="1"/>
          </p:cNvPicPr>
          <p:nvPr/>
        </p:nvPicPr>
        <p:blipFill>
          <a:blip r:embed="rId3" cstate="print"/>
          <a:stretch>
            <a:fillRect/>
          </a:stretch>
        </p:blipFill>
        <p:spPr>
          <a:xfrm>
            <a:off x="7452320" y="3971602"/>
            <a:ext cx="1691680" cy="2886398"/>
          </a:xfrm>
          <a:prstGeom prst="rect">
            <a:avLst/>
          </a:prstGeom>
        </p:spPr>
      </p:pic>
      <p:grpSp>
        <p:nvGrpSpPr>
          <p:cNvPr id="5" name="Group 4"/>
          <p:cNvGrpSpPr/>
          <p:nvPr/>
        </p:nvGrpSpPr>
        <p:grpSpPr>
          <a:xfrm>
            <a:off x="7000860" y="0"/>
            <a:ext cx="2143140" cy="779324"/>
            <a:chOff x="7000860" y="0"/>
            <a:chExt cx="2143140" cy="779324"/>
          </a:xfrm>
        </p:grpSpPr>
        <p:pic>
          <p:nvPicPr>
            <p:cNvPr id="6" name="Picture 5"/>
            <p:cNvPicPr>
              <a:picLocks noChangeAspect="1" noChangeArrowheads="1"/>
            </p:cNvPicPr>
            <p:nvPr/>
          </p:nvPicPr>
          <p:blipFill>
            <a:blip r:embed="rId4" cstate="print"/>
            <a:srcRect l="42858" t="23098" r="44736" b="69684"/>
            <a:stretch>
              <a:fillRect/>
            </a:stretch>
          </p:blipFill>
          <p:spPr bwMode="auto">
            <a:xfrm>
              <a:off x="7000860" y="0"/>
              <a:ext cx="2143140" cy="779324"/>
            </a:xfrm>
            <a:prstGeom prst="rect">
              <a:avLst/>
            </a:prstGeom>
            <a:noFill/>
            <a:ln w="9525">
              <a:noFill/>
              <a:miter lim="800000"/>
              <a:headEnd/>
              <a:tailEnd/>
            </a:ln>
            <a:effectLst/>
          </p:spPr>
        </p:pic>
        <p:sp>
          <p:nvSpPr>
            <p:cNvPr id="7" name="TextBox 6"/>
            <p:cNvSpPr txBox="1"/>
            <p:nvPr/>
          </p:nvSpPr>
          <p:spPr>
            <a:xfrm>
              <a:off x="7358050" y="500042"/>
              <a:ext cx="1785950" cy="276999"/>
            </a:xfrm>
            <a:prstGeom prst="rect">
              <a:avLst/>
            </a:prstGeom>
            <a:noFill/>
          </p:spPr>
          <p:txBody>
            <a:bodyPr wrap="square" rtlCol="0">
              <a:spAutoFit/>
            </a:bodyPr>
            <a:lstStyle/>
            <a:p>
              <a:r>
                <a:rPr lang="en-NZ" sz="1200" dirty="0" smtClean="0"/>
                <a:t>Others before self</a:t>
              </a:r>
              <a:endParaRPr lang="en-NZ" sz="1200" dirty="0"/>
            </a:p>
          </p:txBody>
        </p:sp>
      </p:grpSp>
      <p:sp>
        <p:nvSpPr>
          <p:cNvPr id="2" name="Title 1"/>
          <p:cNvSpPr>
            <a:spLocks noGrp="1"/>
          </p:cNvSpPr>
          <p:nvPr>
            <p:ph type="title"/>
          </p:nvPr>
        </p:nvSpPr>
        <p:spPr/>
        <p:txBody>
          <a:bodyPr>
            <a:noAutofit/>
          </a:bodyPr>
          <a:lstStyle/>
          <a:p>
            <a:r>
              <a:rPr lang="en-NZ" sz="3200" b="1" u="sng" dirty="0" smtClean="0"/>
              <a:t>Room 20 (old room) </a:t>
            </a:r>
            <a:r>
              <a:rPr lang="en-NZ" sz="3200" b="1" u="sng" dirty="0" smtClean="0">
                <a:solidFill>
                  <a:srgbClr val="FF0000"/>
                </a:solidFill>
              </a:rPr>
              <a:t>Room 23 (new room) </a:t>
            </a:r>
            <a:br>
              <a:rPr lang="en-NZ" sz="3200" b="1" u="sng" dirty="0" smtClean="0">
                <a:solidFill>
                  <a:srgbClr val="FF0000"/>
                </a:solidFill>
              </a:rPr>
            </a:br>
            <a:r>
              <a:rPr lang="en-NZ" sz="3200" b="1" u="sng" dirty="0" smtClean="0"/>
              <a:t>20</a:t>
            </a:r>
            <a:r>
              <a:rPr lang="en-NZ" sz="3200" b="1" u="sng" dirty="0" smtClean="0">
                <a:solidFill>
                  <a:srgbClr val="FF0000"/>
                </a:solidFill>
              </a:rPr>
              <a:t>08.</a:t>
            </a:r>
            <a:br>
              <a:rPr lang="en-NZ" sz="3200" b="1" u="sng" dirty="0" smtClean="0">
                <a:solidFill>
                  <a:srgbClr val="FF0000"/>
                </a:solidFill>
              </a:rPr>
            </a:br>
            <a:endParaRPr lang="en-NZ" sz="3200" dirty="0"/>
          </a:p>
        </p:txBody>
      </p:sp>
      <p:sp>
        <p:nvSpPr>
          <p:cNvPr id="3" name="Content Placeholder 2"/>
          <p:cNvSpPr>
            <a:spLocks noGrp="1"/>
          </p:cNvSpPr>
          <p:nvPr>
            <p:ph idx="1"/>
          </p:nvPr>
        </p:nvSpPr>
        <p:spPr>
          <a:xfrm>
            <a:off x="457200" y="1772816"/>
            <a:ext cx="8229600" cy="4353347"/>
          </a:xfrm>
        </p:spPr>
        <p:txBody>
          <a:bodyPr>
            <a:normAutofit lnSpcReduction="10000"/>
          </a:bodyPr>
          <a:lstStyle/>
          <a:p>
            <a:pPr algn="just"/>
            <a:r>
              <a:rPr lang="en-NZ" dirty="0" smtClean="0"/>
              <a:t>Mrs Murry and Mrs </a:t>
            </a:r>
            <a:r>
              <a:rPr lang="en-NZ" dirty="0" err="1" smtClean="0"/>
              <a:t>Naugon</a:t>
            </a:r>
            <a:r>
              <a:rPr lang="en-NZ" dirty="0" smtClean="0"/>
              <a:t> Are all some and funny teachers. Mrs Murry is a cool teacher who inspired me for I.C.T when she chose me to do the data projector . After that I learnt how to do sound and every thing oust. Mrs </a:t>
            </a:r>
            <a:r>
              <a:rPr lang="en-NZ" dirty="0" err="1" smtClean="0"/>
              <a:t>Naugon</a:t>
            </a:r>
            <a:r>
              <a:rPr lang="en-NZ" dirty="0" smtClean="0"/>
              <a:t>  Plays great games that every one loves to play like soft ball and octopus. Mrs Murry and Mrs </a:t>
            </a:r>
            <a:r>
              <a:rPr lang="en-NZ" dirty="0" err="1" smtClean="0"/>
              <a:t>Naugon</a:t>
            </a:r>
            <a:r>
              <a:rPr lang="en-NZ" dirty="0" smtClean="0"/>
              <a:t> are both great teachers.</a:t>
            </a:r>
            <a:endParaRPr lang="en-NZ" dirty="0"/>
          </a:p>
        </p:txBody>
      </p:sp>
      <p:sp>
        <p:nvSpPr>
          <p:cNvPr id="4" name="Rectangle 3"/>
          <p:cNvSpPr/>
          <p:nvPr/>
        </p:nvSpPr>
        <p:spPr>
          <a:xfrm>
            <a:off x="0" y="764704"/>
            <a:ext cx="4572000" cy="646331"/>
          </a:xfrm>
          <a:prstGeom prst="rect">
            <a:avLst/>
          </a:prstGeom>
        </p:spPr>
        <p:txBody>
          <a:bodyPr>
            <a:spAutoFit/>
          </a:bodyPr>
          <a:lstStyle/>
          <a:p>
            <a:pPr algn="ctr"/>
            <a:r>
              <a:rPr lang="en-NZ" dirty="0" smtClean="0"/>
              <a:t>Teacher name:</a:t>
            </a:r>
          </a:p>
          <a:p>
            <a:pPr algn="ctr"/>
            <a:r>
              <a:rPr lang="en-NZ" dirty="0" smtClean="0">
                <a:solidFill>
                  <a:srgbClr val="FF0000"/>
                </a:solidFill>
              </a:rPr>
              <a:t>Mrs Murry and Mrs Mc </a:t>
            </a:r>
            <a:r>
              <a:rPr lang="en-NZ" dirty="0" err="1" smtClean="0">
                <a:solidFill>
                  <a:srgbClr val="FF0000"/>
                </a:solidFill>
              </a:rPr>
              <a:t>Naughon</a:t>
            </a:r>
            <a:r>
              <a:rPr lang="en-NZ" dirty="0" smtClean="0">
                <a:solidFill>
                  <a:srgbClr val="FF0000"/>
                </a:solidFill>
              </a:rPr>
              <a:t> </a:t>
            </a:r>
          </a:p>
        </p:txBody>
      </p:sp>
    </p:spTree>
  </p:cSld>
  <p:clrMapOvr>
    <a:masterClrMapping/>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School pic 002.jpg"/>
          <p:cNvPicPr>
            <a:picLocks noChangeAspect="1"/>
          </p:cNvPicPr>
          <p:nvPr/>
        </p:nvPicPr>
        <p:blipFill>
          <a:blip r:embed="rId2" cstate="print">
            <a:lum bright="10000"/>
          </a:blip>
          <a:stretch>
            <a:fillRect/>
          </a:stretch>
        </p:blipFill>
        <p:spPr>
          <a:xfrm rot="5400000">
            <a:off x="5832666" y="3608494"/>
            <a:ext cx="1856958" cy="2794114"/>
          </a:xfrm>
          <a:prstGeom prst="rect">
            <a:avLst/>
          </a:prstGeom>
        </p:spPr>
      </p:pic>
      <p:grpSp>
        <p:nvGrpSpPr>
          <p:cNvPr id="5" name="Group 4"/>
          <p:cNvGrpSpPr/>
          <p:nvPr/>
        </p:nvGrpSpPr>
        <p:grpSpPr>
          <a:xfrm>
            <a:off x="7000860" y="0"/>
            <a:ext cx="2143140" cy="779324"/>
            <a:chOff x="7000860" y="0"/>
            <a:chExt cx="2143140" cy="779324"/>
          </a:xfrm>
        </p:grpSpPr>
        <p:pic>
          <p:nvPicPr>
            <p:cNvPr id="6" name="Picture 5"/>
            <p:cNvPicPr>
              <a:picLocks noChangeAspect="1" noChangeArrowheads="1"/>
            </p:cNvPicPr>
            <p:nvPr/>
          </p:nvPicPr>
          <p:blipFill>
            <a:blip r:embed="rId3" cstate="print"/>
            <a:srcRect l="42858" t="23098" r="44736" b="69684"/>
            <a:stretch>
              <a:fillRect/>
            </a:stretch>
          </p:blipFill>
          <p:spPr bwMode="auto">
            <a:xfrm>
              <a:off x="7000860" y="0"/>
              <a:ext cx="2143140" cy="779324"/>
            </a:xfrm>
            <a:prstGeom prst="rect">
              <a:avLst/>
            </a:prstGeom>
            <a:noFill/>
            <a:ln w="9525">
              <a:noFill/>
              <a:miter lim="800000"/>
              <a:headEnd/>
              <a:tailEnd/>
            </a:ln>
            <a:effectLst/>
          </p:spPr>
        </p:pic>
        <p:sp>
          <p:nvSpPr>
            <p:cNvPr id="7" name="TextBox 6"/>
            <p:cNvSpPr txBox="1"/>
            <p:nvPr/>
          </p:nvSpPr>
          <p:spPr>
            <a:xfrm>
              <a:off x="7358050" y="500042"/>
              <a:ext cx="1785950" cy="276999"/>
            </a:xfrm>
            <a:prstGeom prst="rect">
              <a:avLst/>
            </a:prstGeom>
            <a:noFill/>
          </p:spPr>
          <p:txBody>
            <a:bodyPr wrap="square" rtlCol="0">
              <a:spAutoFit/>
            </a:bodyPr>
            <a:lstStyle/>
            <a:p>
              <a:r>
                <a:rPr lang="en-NZ" sz="1200" dirty="0" smtClean="0"/>
                <a:t>Others before self</a:t>
              </a:r>
              <a:endParaRPr lang="en-NZ" sz="1200" dirty="0"/>
            </a:p>
          </p:txBody>
        </p:sp>
      </p:grpSp>
      <p:sp>
        <p:nvSpPr>
          <p:cNvPr id="2" name="Title 1"/>
          <p:cNvSpPr>
            <a:spLocks noGrp="1"/>
          </p:cNvSpPr>
          <p:nvPr>
            <p:ph type="title"/>
          </p:nvPr>
        </p:nvSpPr>
        <p:spPr/>
        <p:txBody>
          <a:bodyPr>
            <a:noAutofit/>
          </a:bodyPr>
          <a:lstStyle/>
          <a:p>
            <a:r>
              <a:rPr lang="en-NZ" sz="3200" b="1" u="sng" dirty="0" smtClean="0"/>
              <a:t>Room 13 (old room) </a:t>
            </a:r>
            <a:r>
              <a:rPr lang="en-NZ" sz="3200" b="1" u="sng" dirty="0" smtClean="0">
                <a:solidFill>
                  <a:srgbClr val="FF0000"/>
                </a:solidFill>
              </a:rPr>
              <a:t>Room 15 (new room) </a:t>
            </a:r>
            <a:br>
              <a:rPr lang="en-NZ" sz="3200" b="1" u="sng" dirty="0" smtClean="0">
                <a:solidFill>
                  <a:srgbClr val="FF0000"/>
                </a:solidFill>
              </a:rPr>
            </a:br>
            <a:r>
              <a:rPr lang="en-NZ" sz="3200" b="1" u="sng" dirty="0" smtClean="0"/>
              <a:t>20</a:t>
            </a:r>
            <a:r>
              <a:rPr lang="en-NZ" sz="3200" b="1" u="sng" dirty="0" smtClean="0">
                <a:solidFill>
                  <a:srgbClr val="FF0000"/>
                </a:solidFill>
              </a:rPr>
              <a:t>09.</a:t>
            </a:r>
            <a:br>
              <a:rPr lang="en-NZ" sz="3200" b="1" u="sng" dirty="0" smtClean="0">
                <a:solidFill>
                  <a:srgbClr val="FF0000"/>
                </a:solidFill>
              </a:rPr>
            </a:br>
            <a:endParaRPr lang="en-NZ" sz="3200" dirty="0"/>
          </a:p>
        </p:txBody>
      </p:sp>
      <p:sp>
        <p:nvSpPr>
          <p:cNvPr id="3" name="Content Placeholder 2"/>
          <p:cNvSpPr>
            <a:spLocks noGrp="1"/>
          </p:cNvSpPr>
          <p:nvPr>
            <p:ph idx="1"/>
          </p:nvPr>
        </p:nvSpPr>
        <p:spPr>
          <a:xfrm>
            <a:off x="611560" y="1196752"/>
            <a:ext cx="8229600" cy="5040560"/>
          </a:xfrm>
        </p:spPr>
        <p:txBody>
          <a:bodyPr>
            <a:normAutofit lnSpcReduction="10000"/>
          </a:bodyPr>
          <a:lstStyle/>
          <a:p>
            <a:r>
              <a:rPr lang="en-NZ" dirty="0" smtClean="0"/>
              <a:t>Mrs Smart is a all some  teacher because she jokes around but still we finished our work. She  always plays cool games with us and she will always get involved. Mrs Smart had a e-Mac in her class room and lets the whole class use it. Mrs Smart has chosen me to be an ambassador along with                              Willow for room 15 in                                   2009. Mrs Smart art was                                    all some because as it was                  challenging but the end      result was worth it.</a:t>
            </a:r>
            <a:endParaRPr lang="en-NZ" dirty="0"/>
          </a:p>
        </p:txBody>
      </p:sp>
      <p:sp>
        <p:nvSpPr>
          <p:cNvPr id="4" name="Rectangle 3"/>
          <p:cNvSpPr/>
          <p:nvPr/>
        </p:nvSpPr>
        <p:spPr>
          <a:xfrm>
            <a:off x="0" y="642918"/>
            <a:ext cx="4572000" cy="646331"/>
          </a:xfrm>
          <a:prstGeom prst="rect">
            <a:avLst/>
          </a:prstGeom>
        </p:spPr>
        <p:txBody>
          <a:bodyPr>
            <a:spAutoFit/>
          </a:bodyPr>
          <a:lstStyle/>
          <a:p>
            <a:pPr algn="ctr"/>
            <a:r>
              <a:rPr lang="en-NZ" dirty="0" smtClean="0"/>
              <a:t>Teacher name:</a:t>
            </a:r>
          </a:p>
          <a:p>
            <a:pPr algn="ctr"/>
            <a:r>
              <a:rPr lang="en-NZ" dirty="0" smtClean="0">
                <a:solidFill>
                  <a:srgbClr val="FF0000"/>
                </a:solidFill>
              </a:rPr>
              <a:t>Mrs Smart</a:t>
            </a:r>
          </a:p>
        </p:txBody>
      </p:sp>
    </p:spTree>
  </p:cSld>
  <p:clrMapOvr>
    <a:masterClrMapping/>
  </p:clrMapOvr>
  <p:transition>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7000860" y="0"/>
            <a:ext cx="2143140" cy="779324"/>
            <a:chOff x="7000860" y="0"/>
            <a:chExt cx="2143140" cy="779324"/>
          </a:xfrm>
        </p:grpSpPr>
        <p:pic>
          <p:nvPicPr>
            <p:cNvPr id="7" name="Picture 6"/>
            <p:cNvPicPr>
              <a:picLocks noChangeAspect="1" noChangeArrowheads="1"/>
            </p:cNvPicPr>
            <p:nvPr/>
          </p:nvPicPr>
          <p:blipFill>
            <a:blip r:embed="rId2" cstate="print"/>
            <a:srcRect l="42858" t="23098" r="44736" b="69684"/>
            <a:stretch>
              <a:fillRect/>
            </a:stretch>
          </p:blipFill>
          <p:spPr bwMode="auto">
            <a:xfrm>
              <a:off x="7000860" y="0"/>
              <a:ext cx="2143140" cy="779324"/>
            </a:xfrm>
            <a:prstGeom prst="rect">
              <a:avLst/>
            </a:prstGeom>
            <a:noFill/>
            <a:ln w="9525">
              <a:noFill/>
              <a:miter lim="800000"/>
              <a:headEnd/>
              <a:tailEnd/>
            </a:ln>
            <a:effectLst/>
          </p:spPr>
        </p:pic>
        <p:sp>
          <p:nvSpPr>
            <p:cNvPr id="8" name="TextBox 7"/>
            <p:cNvSpPr txBox="1"/>
            <p:nvPr/>
          </p:nvSpPr>
          <p:spPr>
            <a:xfrm>
              <a:off x="7358050" y="500042"/>
              <a:ext cx="1785950" cy="276999"/>
            </a:xfrm>
            <a:prstGeom prst="rect">
              <a:avLst/>
            </a:prstGeom>
            <a:noFill/>
          </p:spPr>
          <p:txBody>
            <a:bodyPr wrap="square" rtlCol="0">
              <a:spAutoFit/>
            </a:bodyPr>
            <a:lstStyle/>
            <a:p>
              <a:r>
                <a:rPr lang="en-NZ" sz="1200" dirty="0" smtClean="0"/>
                <a:t>Others before self</a:t>
              </a:r>
              <a:endParaRPr lang="en-NZ" sz="1200" dirty="0"/>
            </a:p>
          </p:txBody>
        </p:sp>
      </p:grpSp>
      <p:sp>
        <p:nvSpPr>
          <p:cNvPr id="2" name="Title 1"/>
          <p:cNvSpPr>
            <a:spLocks noGrp="1"/>
          </p:cNvSpPr>
          <p:nvPr>
            <p:ph type="title"/>
          </p:nvPr>
        </p:nvSpPr>
        <p:spPr/>
        <p:txBody>
          <a:bodyPr>
            <a:noAutofit/>
          </a:bodyPr>
          <a:lstStyle/>
          <a:p>
            <a:r>
              <a:rPr lang="en-NZ" sz="3200" b="1" u="sng" dirty="0" smtClean="0"/>
              <a:t>Room 16 (old room) </a:t>
            </a:r>
            <a:r>
              <a:rPr lang="en-NZ" sz="3200" b="1" u="sng" dirty="0" smtClean="0">
                <a:solidFill>
                  <a:srgbClr val="FF0000"/>
                </a:solidFill>
              </a:rPr>
              <a:t>Room 18 (new room) </a:t>
            </a:r>
            <a:br>
              <a:rPr lang="en-NZ" sz="3200" b="1" u="sng" dirty="0" smtClean="0">
                <a:solidFill>
                  <a:srgbClr val="FF0000"/>
                </a:solidFill>
              </a:rPr>
            </a:br>
            <a:r>
              <a:rPr lang="en-NZ" sz="3200" b="1" u="sng" dirty="0" smtClean="0"/>
              <a:t>20</a:t>
            </a:r>
            <a:r>
              <a:rPr lang="en-NZ" sz="3200" b="1" u="sng" dirty="0" smtClean="0">
                <a:solidFill>
                  <a:srgbClr val="FF0000"/>
                </a:solidFill>
              </a:rPr>
              <a:t>10.</a:t>
            </a:r>
            <a:br>
              <a:rPr lang="en-NZ" sz="3200" b="1" u="sng" dirty="0" smtClean="0">
                <a:solidFill>
                  <a:srgbClr val="FF0000"/>
                </a:solidFill>
              </a:rPr>
            </a:br>
            <a:endParaRPr lang="en-NZ" sz="3200" dirty="0"/>
          </a:p>
        </p:txBody>
      </p:sp>
      <p:sp>
        <p:nvSpPr>
          <p:cNvPr id="5" name="Rectangle 4"/>
          <p:cNvSpPr/>
          <p:nvPr/>
        </p:nvSpPr>
        <p:spPr>
          <a:xfrm>
            <a:off x="0" y="642918"/>
            <a:ext cx="4572000" cy="646331"/>
          </a:xfrm>
          <a:prstGeom prst="rect">
            <a:avLst/>
          </a:prstGeom>
        </p:spPr>
        <p:txBody>
          <a:bodyPr>
            <a:spAutoFit/>
          </a:bodyPr>
          <a:lstStyle/>
          <a:p>
            <a:pPr algn="ctr"/>
            <a:r>
              <a:rPr lang="en-NZ" dirty="0" smtClean="0"/>
              <a:t>Teacher name:</a:t>
            </a:r>
          </a:p>
          <a:p>
            <a:pPr algn="ctr"/>
            <a:r>
              <a:rPr lang="en-NZ" dirty="0" smtClean="0">
                <a:solidFill>
                  <a:srgbClr val="FF0000"/>
                </a:solidFill>
              </a:rPr>
              <a:t>Mr de cock and Mr Brought</a:t>
            </a:r>
          </a:p>
        </p:txBody>
      </p:sp>
      <p:pic>
        <p:nvPicPr>
          <p:cNvPr id="10" name="Picture 9" descr="School pic 001.jpg"/>
          <p:cNvPicPr>
            <a:picLocks noChangeAspect="1"/>
          </p:cNvPicPr>
          <p:nvPr/>
        </p:nvPicPr>
        <p:blipFill>
          <a:blip r:embed="rId3" cstate="print">
            <a:lum bright="10000"/>
          </a:blip>
          <a:srcRect t="1979" r="4067"/>
          <a:stretch>
            <a:fillRect/>
          </a:stretch>
        </p:blipFill>
        <p:spPr>
          <a:xfrm rot="5400000" flipV="1">
            <a:off x="4004228" y="3193883"/>
            <a:ext cx="2863737" cy="4464497"/>
          </a:xfrm>
          <a:prstGeom prst="rect">
            <a:avLst/>
          </a:prstGeom>
        </p:spPr>
      </p:pic>
      <p:sp>
        <p:nvSpPr>
          <p:cNvPr id="11" name="Content Placeholder 10"/>
          <p:cNvSpPr>
            <a:spLocks noGrp="1"/>
          </p:cNvSpPr>
          <p:nvPr>
            <p:ph idx="1"/>
          </p:nvPr>
        </p:nvSpPr>
        <p:spPr/>
        <p:txBody>
          <a:bodyPr/>
          <a:lstStyle/>
          <a:p>
            <a:pPr algn="just"/>
            <a:r>
              <a:rPr lang="en-NZ" dirty="0" smtClean="0"/>
              <a:t>Mr de Cock and Mr Brought are the best teachers I have ever had at the time in Pukekohe Hill School.  Room 18 has lots of computers and I will always remember the    E-Don gin as it has computers in it but it is where silly children go. I like Flags with Mr. Brought and I like catch and t-ball with Mr. D</a:t>
            </a:r>
            <a:endParaRPr lang="en-NZ" dirty="0"/>
          </a:p>
        </p:txBody>
      </p:sp>
    </p:spTree>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dirty="0" smtClean="0"/>
              <a:t>Groups/Achievements I have Been in</a:t>
            </a:r>
            <a:endParaRPr lang="en-NZ" dirty="0"/>
          </a:p>
        </p:txBody>
      </p:sp>
      <p:sp>
        <p:nvSpPr>
          <p:cNvPr id="3" name="Content Placeholder 2"/>
          <p:cNvSpPr>
            <a:spLocks noGrp="1"/>
          </p:cNvSpPr>
          <p:nvPr>
            <p:ph idx="1"/>
          </p:nvPr>
        </p:nvSpPr>
        <p:spPr>
          <a:xfrm>
            <a:off x="457200" y="1600200"/>
            <a:ext cx="2746648" cy="4525963"/>
          </a:xfrm>
        </p:spPr>
        <p:txBody>
          <a:bodyPr/>
          <a:lstStyle/>
          <a:p>
            <a:r>
              <a:rPr lang="en-NZ" sz="4000" dirty="0" smtClean="0"/>
              <a:t>Year 3/4</a:t>
            </a:r>
          </a:p>
          <a:p>
            <a:r>
              <a:rPr lang="en-NZ" dirty="0" smtClean="0"/>
              <a:t>Environment group</a:t>
            </a:r>
          </a:p>
          <a:p>
            <a:r>
              <a:rPr lang="en-NZ" dirty="0" smtClean="0"/>
              <a:t>I.C.T</a:t>
            </a:r>
          </a:p>
          <a:p>
            <a:endParaRPr lang="en-NZ" dirty="0" smtClean="0"/>
          </a:p>
          <a:p>
            <a:pPr algn="ctr"/>
            <a:endParaRPr lang="en-NZ" dirty="0"/>
          </a:p>
        </p:txBody>
      </p:sp>
      <p:sp>
        <p:nvSpPr>
          <p:cNvPr id="4" name="TextBox 3"/>
          <p:cNvSpPr txBox="1"/>
          <p:nvPr/>
        </p:nvSpPr>
        <p:spPr>
          <a:xfrm>
            <a:off x="3563888" y="1628800"/>
            <a:ext cx="2376264" cy="4154984"/>
          </a:xfrm>
          <a:prstGeom prst="rect">
            <a:avLst/>
          </a:prstGeom>
          <a:noFill/>
        </p:spPr>
        <p:txBody>
          <a:bodyPr wrap="square" rtlCol="0">
            <a:spAutoFit/>
          </a:bodyPr>
          <a:lstStyle/>
          <a:p>
            <a:pPr>
              <a:buFont typeface="Arial" pitchFamily="34" charset="0"/>
              <a:buChar char="•"/>
            </a:pPr>
            <a:r>
              <a:rPr lang="en-NZ" sz="4000" dirty="0" smtClean="0"/>
              <a:t>Year 5</a:t>
            </a:r>
          </a:p>
          <a:p>
            <a:pPr>
              <a:buFont typeface="Arial" pitchFamily="34" charset="0"/>
              <a:buChar char="•"/>
            </a:pPr>
            <a:r>
              <a:rPr lang="en-NZ" sz="3200" dirty="0" smtClean="0"/>
              <a:t>H.P.S ( </a:t>
            </a:r>
            <a:r>
              <a:rPr lang="en-NZ" sz="3200" b="1" dirty="0" smtClean="0"/>
              <a:t>H</a:t>
            </a:r>
            <a:r>
              <a:rPr lang="en-NZ" sz="3200" dirty="0" smtClean="0"/>
              <a:t>ealth </a:t>
            </a:r>
            <a:r>
              <a:rPr lang="en-NZ" sz="3200" b="1" dirty="0" smtClean="0"/>
              <a:t>P</a:t>
            </a:r>
            <a:r>
              <a:rPr lang="en-NZ" sz="3200" dirty="0" smtClean="0"/>
              <a:t>romoting </a:t>
            </a:r>
            <a:r>
              <a:rPr lang="en-NZ" sz="3200" b="1" dirty="0" smtClean="0"/>
              <a:t>S</a:t>
            </a:r>
            <a:r>
              <a:rPr lang="en-NZ" sz="3200" dirty="0" smtClean="0"/>
              <a:t>chools)</a:t>
            </a:r>
          </a:p>
          <a:p>
            <a:pPr>
              <a:buFont typeface="Arial" pitchFamily="34" charset="0"/>
              <a:buChar char="•"/>
            </a:pPr>
            <a:r>
              <a:rPr lang="en-NZ" sz="3200" dirty="0" smtClean="0"/>
              <a:t>I.C.T</a:t>
            </a:r>
          </a:p>
          <a:p>
            <a:pPr>
              <a:buFont typeface="Arial" pitchFamily="34" charset="0"/>
              <a:buChar char="•"/>
            </a:pPr>
            <a:r>
              <a:rPr lang="en-NZ" sz="3200" dirty="0" smtClean="0"/>
              <a:t>3</a:t>
            </a:r>
            <a:r>
              <a:rPr lang="en-NZ" sz="3200" baseline="30000" dirty="0" smtClean="0"/>
              <a:t>nd</a:t>
            </a:r>
            <a:r>
              <a:rPr lang="en-NZ" sz="3200" dirty="0" smtClean="0"/>
              <a:t> Hockey</a:t>
            </a:r>
          </a:p>
          <a:p>
            <a:pPr>
              <a:buFont typeface="Arial" pitchFamily="34" charset="0"/>
              <a:buChar char="•"/>
            </a:pPr>
            <a:endParaRPr lang="en-NZ" sz="3200" dirty="0" smtClean="0"/>
          </a:p>
        </p:txBody>
      </p:sp>
      <p:sp>
        <p:nvSpPr>
          <p:cNvPr id="5" name="TextBox 4"/>
          <p:cNvSpPr txBox="1"/>
          <p:nvPr/>
        </p:nvSpPr>
        <p:spPr>
          <a:xfrm>
            <a:off x="6012160" y="1700808"/>
            <a:ext cx="2448272" cy="4431983"/>
          </a:xfrm>
          <a:prstGeom prst="rect">
            <a:avLst/>
          </a:prstGeom>
          <a:noFill/>
        </p:spPr>
        <p:txBody>
          <a:bodyPr wrap="square" rtlCol="0">
            <a:spAutoFit/>
          </a:bodyPr>
          <a:lstStyle/>
          <a:p>
            <a:pPr algn="ctr"/>
            <a:r>
              <a:rPr lang="en-NZ" sz="4000" dirty="0" smtClean="0"/>
              <a:t>Year 6</a:t>
            </a:r>
          </a:p>
          <a:p>
            <a:pPr>
              <a:buFont typeface="Arial" pitchFamily="34" charset="0"/>
              <a:buChar char="•"/>
            </a:pPr>
            <a:r>
              <a:rPr lang="en-NZ" sz="3200" dirty="0" smtClean="0"/>
              <a:t>H.P.S  ( </a:t>
            </a:r>
            <a:r>
              <a:rPr lang="en-NZ" sz="3200" b="1" dirty="0" smtClean="0"/>
              <a:t>H</a:t>
            </a:r>
            <a:r>
              <a:rPr lang="en-NZ" sz="3200" dirty="0" smtClean="0"/>
              <a:t>ealth </a:t>
            </a:r>
            <a:r>
              <a:rPr lang="en-NZ" sz="3200" b="1" dirty="0" smtClean="0"/>
              <a:t>P</a:t>
            </a:r>
            <a:r>
              <a:rPr lang="en-NZ" sz="3200" dirty="0" smtClean="0"/>
              <a:t>romoting </a:t>
            </a:r>
            <a:r>
              <a:rPr lang="en-NZ" sz="3200" b="1" dirty="0" smtClean="0"/>
              <a:t>S</a:t>
            </a:r>
            <a:r>
              <a:rPr lang="en-NZ" sz="3200" dirty="0" smtClean="0"/>
              <a:t>chools)</a:t>
            </a:r>
          </a:p>
          <a:p>
            <a:pPr>
              <a:buFont typeface="Arial" pitchFamily="34" charset="0"/>
              <a:buChar char="•"/>
            </a:pPr>
            <a:r>
              <a:rPr lang="en-NZ" sz="3200" dirty="0" smtClean="0"/>
              <a:t>I.C.T</a:t>
            </a:r>
          </a:p>
          <a:p>
            <a:pPr>
              <a:buFont typeface="Arial" pitchFamily="34" charset="0"/>
              <a:buChar char="•"/>
            </a:pPr>
            <a:r>
              <a:rPr lang="en-NZ" sz="3200" dirty="0" smtClean="0"/>
              <a:t>2</a:t>
            </a:r>
            <a:r>
              <a:rPr lang="en-NZ" sz="3200" baseline="30000" dirty="0" smtClean="0"/>
              <a:t>nd</a:t>
            </a:r>
            <a:r>
              <a:rPr lang="en-NZ" sz="3200" dirty="0" smtClean="0"/>
              <a:t> Hockey </a:t>
            </a:r>
          </a:p>
          <a:p>
            <a:pPr>
              <a:buFont typeface="Arial" pitchFamily="34" charset="0"/>
              <a:buChar char="•"/>
            </a:pPr>
            <a:endParaRPr lang="en-NZ" sz="3200" dirty="0" smtClean="0"/>
          </a:p>
          <a:p>
            <a:pPr>
              <a:buFont typeface="Arial" pitchFamily="34" charset="0"/>
              <a:buChar char="•"/>
            </a:pPr>
            <a:endParaRPr lang="en-NZ" dirty="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5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2"/>
                                        </p:tgtEl>
                                        <p:attrNameLst>
                                          <p:attrName>fillcolor</p:attrName>
                                        </p:attrNameLst>
                                      </p:cBhvr>
                                      <p:tavLst>
                                        <p:tav tm="0">
                                          <p:val>
                                            <p:clrVal>
                                              <a:schemeClr val="accent2"/>
                                            </p:clrVal>
                                          </p:val>
                                        </p:tav>
                                        <p:tav tm="50000">
                                          <p:val>
                                            <p:clrVal>
                                              <a:schemeClr val="hlink"/>
                                            </p:clrVal>
                                          </p:val>
                                        </p:tav>
                                      </p:tavLst>
                                    </p:anim>
                                    <p:set>
                                      <p:cBhvr>
                                        <p:cTn id="9" dur="500"/>
                                        <p:tgtEl>
                                          <p:spTgt spid="2"/>
                                        </p:tgtEl>
                                        <p:attrNameLst>
                                          <p:attrName>fill.type</p:attrName>
                                        </p:attrNameLst>
                                      </p:cBhvr>
                                      <p:to>
                                        <p:strVal val="solid"/>
                                      </p:to>
                                    </p:set>
                                  </p:childTnLst>
                                </p:cTn>
                              </p:par>
                              <p:par>
                                <p:cTn id="10" presetID="27" presetClass="entr" presetSubtype="0" fill="hold" grpId="0" nodeType="withEffect">
                                  <p:stCondLst>
                                    <p:cond delay="2000"/>
                                  </p:stCondLst>
                                  <p:iterate type="lt">
                                    <p:tmPct val="50000"/>
                                  </p:iterate>
                                  <p:childTnLst>
                                    <p:set>
                                      <p:cBhvr>
                                        <p:cTn id="11"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2"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4" dur="80"/>
                                        <p:tgtEl>
                                          <p:spTgt spid="3">
                                            <p:txEl>
                                              <p:pRg st="0" end="0"/>
                                            </p:txEl>
                                          </p:spTgt>
                                        </p:tgtEl>
                                        <p:attrNameLst>
                                          <p:attrName>fill.type</p:attrName>
                                        </p:attrNameLst>
                                      </p:cBhvr>
                                      <p:to>
                                        <p:strVal val="solid"/>
                                      </p:to>
                                    </p:set>
                                  </p:childTnLst>
                                </p:cTn>
                              </p:par>
                              <p:par>
                                <p:cTn id="15" presetID="27" presetClass="entr" presetSubtype="0" fill="hold" grpId="0" nodeType="withEffect">
                                  <p:stCondLst>
                                    <p:cond delay="2000"/>
                                  </p:stCondLst>
                                  <p:iterate type="lt">
                                    <p:tmPct val="50000"/>
                                  </p:iterate>
                                  <p:childTnLst>
                                    <p:set>
                                      <p:cBhvr>
                                        <p:cTn id="16"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17"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19" dur="80"/>
                                        <p:tgtEl>
                                          <p:spTgt spid="3">
                                            <p:txEl>
                                              <p:pRg st="1" end="1"/>
                                            </p:txEl>
                                          </p:spTgt>
                                        </p:tgtEl>
                                        <p:attrNameLst>
                                          <p:attrName>fill.type</p:attrName>
                                        </p:attrNameLst>
                                      </p:cBhvr>
                                      <p:to>
                                        <p:strVal val="solid"/>
                                      </p:to>
                                    </p:set>
                                  </p:childTnLst>
                                </p:cTn>
                              </p:par>
                              <p:par>
                                <p:cTn id="20" presetID="27" presetClass="entr" presetSubtype="0" fill="hold" grpId="0" nodeType="withEffect">
                                  <p:stCondLst>
                                    <p:cond delay="2000"/>
                                  </p:stCondLst>
                                  <p:iterate type="lt">
                                    <p:tmPct val="50000"/>
                                  </p:iterate>
                                  <p:childTnLst>
                                    <p:set>
                                      <p:cBhvr>
                                        <p:cTn id="21"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22"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24" dur="80"/>
                                        <p:tgtEl>
                                          <p:spTgt spid="3">
                                            <p:txEl>
                                              <p:pRg st="2" end="2"/>
                                            </p:txEl>
                                          </p:spTgt>
                                        </p:tgtEl>
                                        <p:attrNameLst>
                                          <p:attrName>fill.type</p:attrName>
                                        </p:attrNameLst>
                                      </p:cBhvr>
                                      <p:to>
                                        <p:strVal val="solid"/>
                                      </p:to>
                                    </p:set>
                                  </p:childTnLst>
                                </p:cTn>
                              </p:par>
                              <p:par>
                                <p:cTn id="25" presetID="27" presetClass="entr" presetSubtype="0" fill="hold" grpId="0" nodeType="withEffect">
                                  <p:stCondLst>
                                    <p:cond delay="3500"/>
                                  </p:stCondLst>
                                  <p:iterate type="lt">
                                    <p:tmPct val="50000"/>
                                  </p:iterate>
                                  <p:childTnLst>
                                    <p:set>
                                      <p:cBhvr>
                                        <p:cTn id="26" dur="1" fill="hold">
                                          <p:stCondLst>
                                            <p:cond delay="0"/>
                                          </p:stCondLst>
                                        </p:cTn>
                                        <p:tgtEl>
                                          <p:spTgt spid="4"/>
                                        </p:tgtEl>
                                        <p:attrNameLst>
                                          <p:attrName>style.visibility</p:attrName>
                                        </p:attrNameLst>
                                      </p:cBhvr>
                                      <p:to>
                                        <p:strVal val="visible"/>
                                      </p:to>
                                    </p:set>
                                    <p:anim calcmode="discrete" valueType="clr">
                                      <p:cBhvr override="childStyle">
                                        <p:cTn id="27"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4"/>
                                        </p:tgtEl>
                                        <p:attrNameLst>
                                          <p:attrName>fillcolor</p:attrName>
                                        </p:attrNameLst>
                                      </p:cBhvr>
                                      <p:tavLst>
                                        <p:tav tm="0">
                                          <p:val>
                                            <p:clrVal>
                                              <a:schemeClr val="accent2"/>
                                            </p:clrVal>
                                          </p:val>
                                        </p:tav>
                                        <p:tav tm="50000">
                                          <p:val>
                                            <p:clrVal>
                                              <a:schemeClr val="hlink"/>
                                            </p:clrVal>
                                          </p:val>
                                        </p:tav>
                                      </p:tavLst>
                                    </p:anim>
                                    <p:set>
                                      <p:cBhvr>
                                        <p:cTn id="29" dur="80"/>
                                        <p:tgtEl>
                                          <p:spTgt spid="4"/>
                                        </p:tgtEl>
                                        <p:attrNameLst>
                                          <p:attrName>fill.type</p:attrName>
                                        </p:attrNameLst>
                                      </p:cBhvr>
                                      <p:to>
                                        <p:strVal val="solid"/>
                                      </p:to>
                                    </p:set>
                                  </p:childTnLst>
                                </p:cTn>
                              </p:par>
                              <p:par>
                                <p:cTn id="30" presetID="27" presetClass="entr" presetSubtype="0" fill="hold" grpId="0" nodeType="withEffect">
                                  <p:stCondLst>
                                    <p:cond delay="4500"/>
                                  </p:stCondLst>
                                  <p:iterate type="lt">
                                    <p:tmPct val="50000"/>
                                  </p:iterate>
                                  <p:childTnLst>
                                    <p:set>
                                      <p:cBhvr>
                                        <p:cTn id="31" dur="1" fill="hold">
                                          <p:stCondLst>
                                            <p:cond delay="0"/>
                                          </p:stCondLst>
                                        </p:cTn>
                                        <p:tgtEl>
                                          <p:spTgt spid="5"/>
                                        </p:tgtEl>
                                        <p:attrNameLst>
                                          <p:attrName>style.visibility</p:attrName>
                                        </p:attrNameLst>
                                      </p:cBhvr>
                                      <p:to>
                                        <p:strVal val="visible"/>
                                      </p:to>
                                    </p:set>
                                    <p:anim calcmode="discrete" valueType="clr">
                                      <p:cBhvr override="childStyle">
                                        <p:cTn id="32"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33" dur="80"/>
                                        <p:tgtEl>
                                          <p:spTgt spid="5"/>
                                        </p:tgtEl>
                                        <p:attrNameLst>
                                          <p:attrName>fillcolor</p:attrName>
                                        </p:attrNameLst>
                                      </p:cBhvr>
                                      <p:tavLst>
                                        <p:tav tm="0">
                                          <p:val>
                                            <p:clrVal>
                                              <a:schemeClr val="accent2"/>
                                            </p:clrVal>
                                          </p:val>
                                        </p:tav>
                                        <p:tav tm="50000">
                                          <p:val>
                                            <p:clrVal>
                                              <a:schemeClr val="hlink"/>
                                            </p:clrVal>
                                          </p:val>
                                        </p:tav>
                                      </p:tavLst>
                                    </p:anim>
                                    <p:set>
                                      <p:cBhvr>
                                        <p:cTn id="34" dur="8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323</TotalTime>
  <Words>723</Words>
  <Application>Microsoft Office PowerPoint</Application>
  <PresentationFormat>On-screen Show (4:3)</PresentationFormat>
  <Paragraphs>62</Paragraphs>
  <Slides>10</Slides>
  <Notes>3</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My Life At Pukekohe Hill School</vt:lpstr>
      <vt:lpstr>My Classes I Have Been in.</vt:lpstr>
      <vt:lpstr>Slide 3</vt:lpstr>
      <vt:lpstr>Room 2 (old room) Room 4 (new room)  2006. </vt:lpstr>
      <vt:lpstr>Room 23 (old room) Room 25 (new room)  2007. </vt:lpstr>
      <vt:lpstr>Room 20 (old room) Room 23 (new room)  2008. </vt:lpstr>
      <vt:lpstr>Room 13 (old room) Room 15 (new room)  2009. </vt:lpstr>
      <vt:lpstr>Room 16 (old room) Room 18 (new room)  2010. </vt:lpstr>
      <vt:lpstr>Groups/Achievements I have Been in</vt:lpstr>
      <vt:lpstr>By Sunil Parsot</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Priya and Sunil</dc:creator>
  <cp:lastModifiedBy>Administrator</cp:lastModifiedBy>
  <cp:revision>42</cp:revision>
  <dcterms:created xsi:type="dcterms:W3CDTF">2010-10-22T06:30:48Z</dcterms:created>
  <dcterms:modified xsi:type="dcterms:W3CDTF">2010-12-07T19:41:29Z</dcterms:modified>
</cp:coreProperties>
</file>